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6" r:id="rId12"/>
    <p:sldId id="277" r:id="rId13"/>
    <p:sldId id="278" r:id="rId14"/>
    <p:sldId id="279" r:id="rId15"/>
    <p:sldId id="293" r:id="rId16"/>
    <p:sldId id="292" r:id="rId17"/>
    <p:sldId id="290" r:id="rId18"/>
    <p:sldId id="291" r:id="rId19"/>
    <p:sldId id="280" r:id="rId20"/>
    <p:sldId id="28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1EBBD-F2FE-4A95-AA0D-2E0C78697489}" v="22" dt="2023-04-20T12:45:26.769"/>
    <p1510:client id="{1A401A1C-075A-46FA-B54D-2B18C6389DF2}" v="234" dt="2023-04-20T12:52:56.348"/>
    <p1510:client id="{40A3F33D-1B2F-4985-8B69-2D19C51AD9E8}" v="13" dt="2023-04-18T13:22:01.472"/>
    <p1510:client id="{470B7FAB-F681-4991-A18A-C198A1D487C8}" v="85" dt="2023-04-20T12:52:45.702"/>
    <p1510:client id="{608F482C-B2D8-4603-896A-FA5324D32B0F}" v="4" dt="2023-04-19T00:25:57.603"/>
    <p1510:client id="{8F711590-78BC-4BA5-BC0B-543076D2BAB6}" v="1210" dt="2023-04-01T00:35:10.711"/>
    <p1510:client id="{95F76342-B8FE-447F-838F-34E5C97B19C7}" v="84" dt="2023-04-01T00:48:44.405"/>
    <p1510:client id="{A6721134-81B6-40CA-9BF2-F9EF39981F27}" v="30" dt="2023-03-31T23:01:48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6721134-81B6-40CA-9BF2-F9EF39981F27}"/>
    <pc:docChg chg="addSld sldOrd">
      <pc:chgData name="Guest User" userId="" providerId="Windows Live" clId="Web-{A6721134-81B6-40CA-9BF2-F9EF39981F27}" dt="2023-03-31T23:01:48.764" v="29"/>
      <pc:docMkLst>
        <pc:docMk/>
      </pc:docMkLst>
      <pc:sldChg chg="new ord">
        <pc:chgData name="Guest User" userId="" providerId="Windows Live" clId="Web-{A6721134-81B6-40CA-9BF2-F9EF39981F27}" dt="2023-03-31T23:01:21.154" v="12"/>
        <pc:sldMkLst>
          <pc:docMk/>
          <pc:sldMk cId="2217483689" sldId="267"/>
        </pc:sldMkLst>
      </pc:sldChg>
      <pc:sldChg chg="new ord">
        <pc:chgData name="Guest User" userId="" providerId="Windows Live" clId="Web-{A6721134-81B6-40CA-9BF2-F9EF39981F27}" dt="2023-03-31T23:01:21.154" v="11"/>
        <pc:sldMkLst>
          <pc:docMk/>
          <pc:sldMk cId="1356265510" sldId="268"/>
        </pc:sldMkLst>
      </pc:sldChg>
      <pc:sldChg chg="new ord">
        <pc:chgData name="Guest User" userId="" providerId="Windows Live" clId="Web-{A6721134-81B6-40CA-9BF2-F9EF39981F27}" dt="2023-03-31T23:01:21.154" v="10"/>
        <pc:sldMkLst>
          <pc:docMk/>
          <pc:sldMk cId="3613047495" sldId="269"/>
        </pc:sldMkLst>
      </pc:sldChg>
      <pc:sldChg chg="new ord">
        <pc:chgData name="Guest User" userId="" providerId="Windows Live" clId="Web-{A6721134-81B6-40CA-9BF2-F9EF39981F27}" dt="2023-03-31T23:01:21.154" v="9"/>
        <pc:sldMkLst>
          <pc:docMk/>
          <pc:sldMk cId="3190099976" sldId="270"/>
        </pc:sldMkLst>
      </pc:sldChg>
      <pc:sldChg chg="new ord">
        <pc:chgData name="Guest User" userId="" providerId="Windows Live" clId="Web-{A6721134-81B6-40CA-9BF2-F9EF39981F27}" dt="2023-03-31T23:01:21.154" v="8"/>
        <pc:sldMkLst>
          <pc:docMk/>
          <pc:sldMk cId="4086309719" sldId="271"/>
        </pc:sldMkLst>
      </pc:sldChg>
      <pc:sldChg chg="new ord">
        <pc:chgData name="Guest User" userId="" providerId="Windows Live" clId="Web-{A6721134-81B6-40CA-9BF2-F9EF39981F27}" dt="2023-03-31T23:01:21.154" v="7"/>
        <pc:sldMkLst>
          <pc:docMk/>
          <pc:sldMk cId="2191622284" sldId="272"/>
        </pc:sldMkLst>
      </pc:sldChg>
      <pc:sldChg chg="new">
        <pc:chgData name="Guest User" userId="" providerId="Windows Live" clId="Web-{A6721134-81B6-40CA-9BF2-F9EF39981F27}" dt="2023-03-31T23:01:44.139" v="13"/>
        <pc:sldMkLst>
          <pc:docMk/>
          <pc:sldMk cId="2816765314" sldId="273"/>
        </pc:sldMkLst>
      </pc:sldChg>
      <pc:sldChg chg="new">
        <pc:chgData name="Guest User" userId="" providerId="Windows Live" clId="Web-{A6721134-81B6-40CA-9BF2-F9EF39981F27}" dt="2023-03-31T23:01:44.780" v="14"/>
        <pc:sldMkLst>
          <pc:docMk/>
          <pc:sldMk cId="3854741544" sldId="274"/>
        </pc:sldMkLst>
      </pc:sldChg>
      <pc:sldChg chg="new">
        <pc:chgData name="Guest User" userId="" providerId="Windows Live" clId="Web-{A6721134-81B6-40CA-9BF2-F9EF39981F27}" dt="2023-03-31T23:01:45.389" v="15"/>
        <pc:sldMkLst>
          <pc:docMk/>
          <pc:sldMk cId="188721852" sldId="275"/>
        </pc:sldMkLst>
      </pc:sldChg>
      <pc:sldChg chg="new">
        <pc:chgData name="Guest User" userId="" providerId="Windows Live" clId="Web-{A6721134-81B6-40CA-9BF2-F9EF39981F27}" dt="2023-03-31T23:01:45.483" v="16"/>
        <pc:sldMkLst>
          <pc:docMk/>
          <pc:sldMk cId="3825708455" sldId="276"/>
        </pc:sldMkLst>
      </pc:sldChg>
      <pc:sldChg chg="new">
        <pc:chgData name="Guest User" userId="" providerId="Windows Live" clId="Web-{A6721134-81B6-40CA-9BF2-F9EF39981F27}" dt="2023-03-31T23:01:45.874" v="17"/>
        <pc:sldMkLst>
          <pc:docMk/>
          <pc:sldMk cId="207560513" sldId="277"/>
        </pc:sldMkLst>
      </pc:sldChg>
      <pc:sldChg chg="new">
        <pc:chgData name="Guest User" userId="" providerId="Windows Live" clId="Web-{A6721134-81B6-40CA-9BF2-F9EF39981F27}" dt="2023-03-31T23:01:46.155" v="18"/>
        <pc:sldMkLst>
          <pc:docMk/>
          <pc:sldMk cId="3689036944" sldId="278"/>
        </pc:sldMkLst>
      </pc:sldChg>
      <pc:sldChg chg="new">
        <pc:chgData name="Guest User" userId="" providerId="Windows Live" clId="Web-{A6721134-81B6-40CA-9BF2-F9EF39981F27}" dt="2023-03-31T23:01:46.311" v="19"/>
        <pc:sldMkLst>
          <pc:docMk/>
          <pc:sldMk cId="1595863495" sldId="279"/>
        </pc:sldMkLst>
      </pc:sldChg>
      <pc:sldChg chg="new">
        <pc:chgData name="Guest User" userId="" providerId="Windows Live" clId="Web-{A6721134-81B6-40CA-9BF2-F9EF39981F27}" dt="2023-03-31T23:01:46.671" v="20"/>
        <pc:sldMkLst>
          <pc:docMk/>
          <pc:sldMk cId="3971816776" sldId="280"/>
        </pc:sldMkLst>
      </pc:sldChg>
      <pc:sldChg chg="new">
        <pc:chgData name="Guest User" userId="" providerId="Windows Live" clId="Web-{A6721134-81B6-40CA-9BF2-F9EF39981F27}" dt="2023-03-31T23:01:46.858" v="21"/>
        <pc:sldMkLst>
          <pc:docMk/>
          <pc:sldMk cId="758964584" sldId="281"/>
        </pc:sldMkLst>
      </pc:sldChg>
      <pc:sldChg chg="new">
        <pc:chgData name="Guest User" userId="" providerId="Windows Live" clId="Web-{A6721134-81B6-40CA-9BF2-F9EF39981F27}" dt="2023-03-31T23:01:46.952" v="22"/>
        <pc:sldMkLst>
          <pc:docMk/>
          <pc:sldMk cId="1076728300" sldId="282"/>
        </pc:sldMkLst>
      </pc:sldChg>
      <pc:sldChg chg="new">
        <pc:chgData name="Guest User" userId="" providerId="Windows Live" clId="Web-{A6721134-81B6-40CA-9BF2-F9EF39981F27}" dt="2023-03-31T23:01:47.124" v="23"/>
        <pc:sldMkLst>
          <pc:docMk/>
          <pc:sldMk cId="3154957991" sldId="283"/>
        </pc:sldMkLst>
      </pc:sldChg>
      <pc:sldChg chg="new">
        <pc:chgData name="Guest User" userId="" providerId="Windows Live" clId="Web-{A6721134-81B6-40CA-9BF2-F9EF39981F27}" dt="2023-03-31T23:01:47.389" v="24"/>
        <pc:sldMkLst>
          <pc:docMk/>
          <pc:sldMk cId="3962339194" sldId="284"/>
        </pc:sldMkLst>
      </pc:sldChg>
      <pc:sldChg chg="new">
        <pc:chgData name="Guest User" userId="" providerId="Windows Live" clId="Web-{A6721134-81B6-40CA-9BF2-F9EF39981F27}" dt="2023-03-31T23:01:47.796" v="25"/>
        <pc:sldMkLst>
          <pc:docMk/>
          <pc:sldMk cId="3809310896" sldId="285"/>
        </pc:sldMkLst>
      </pc:sldChg>
      <pc:sldChg chg="new">
        <pc:chgData name="Guest User" userId="" providerId="Windows Live" clId="Web-{A6721134-81B6-40CA-9BF2-F9EF39981F27}" dt="2023-03-31T23:01:48.030" v="26"/>
        <pc:sldMkLst>
          <pc:docMk/>
          <pc:sldMk cId="2183683892" sldId="286"/>
        </pc:sldMkLst>
      </pc:sldChg>
      <pc:sldChg chg="new">
        <pc:chgData name="Guest User" userId="" providerId="Windows Live" clId="Web-{A6721134-81B6-40CA-9BF2-F9EF39981F27}" dt="2023-03-31T23:01:48.202" v="27"/>
        <pc:sldMkLst>
          <pc:docMk/>
          <pc:sldMk cId="1268888911" sldId="287"/>
        </pc:sldMkLst>
      </pc:sldChg>
      <pc:sldChg chg="new">
        <pc:chgData name="Guest User" userId="" providerId="Windows Live" clId="Web-{A6721134-81B6-40CA-9BF2-F9EF39981F27}" dt="2023-03-31T23:01:48.686" v="28"/>
        <pc:sldMkLst>
          <pc:docMk/>
          <pc:sldMk cId="272929552" sldId="288"/>
        </pc:sldMkLst>
      </pc:sldChg>
      <pc:sldChg chg="new">
        <pc:chgData name="Guest User" userId="" providerId="Windows Live" clId="Web-{A6721134-81B6-40CA-9BF2-F9EF39981F27}" dt="2023-03-31T23:01:48.764" v="29"/>
        <pc:sldMkLst>
          <pc:docMk/>
          <pc:sldMk cId="2817276949" sldId="289"/>
        </pc:sldMkLst>
      </pc:sldChg>
    </pc:docChg>
  </pc:docChgLst>
  <pc:docChgLst>
    <pc:chgData name="Guest User" providerId="Windows Live" clId="Web-{40A3F33D-1B2F-4985-8B69-2D19C51AD9E8}"/>
    <pc:docChg chg="modSld">
      <pc:chgData name="Guest User" userId="" providerId="Windows Live" clId="Web-{40A3F33D-1B2F-4985-8B69-2D19C51AD9E8}" dt="2023-04-18T13:22:01.472" v="12"/>
      <pc:docMkLst>
        <pc:docMk/>
      </pc:docMkLst>
      <pc:sldChg chg="modTransition">
        <pc:chgData name="Guest User" userId="" providerId="Windows Live" clId="Web-{40A3F33D-1B2F-4985-8B69-2D19C51AD9E8}" dt="2023-04-18T13:20:26.532" v="0"/>
        <pc:sldMkLst>
          <pc:docMk/>
          <pc:sldMk cId="2217483689" sldId="267"/>
        </pc:sldMkLst>
      </pc:sldChg>
      <pc:sldChg chg="modTransition">
        <pc:chgData name="Guest User" userId="" providerId="Windows Live" clId="Web-{40A3F33D-1B2F-4985-8B69-2D19C51AD9E8}" dt="2023-04-18T13:20:36.954" v="1"/>
        <pc:sldMkLst>
          <pc:docMk/>
          <pc:sldMk cId="1356265510" sldId="268"/>
        </pc:sldMkLst>
      </pc:sldChg>
      <pc:sldChg chg="modTransition">
        <pc:chgData name="Guest User" userId="" providerId="Windows Live" clId="Web-{40A3F33D-1B2F-4985-8B69-2D19C51AD9E8}" dt="2023-04-18T13:20:52.252" v="2"/>
        <pc:sldMkLst>
          <pc:docMk/>
          <pc:sldMk cId="3613047495" sldId="269"/>
        </pc:sldMkLst>
      </pc:sldChg>
      <pc:sldChg chg="modTransition">
        <pc:chgData name="Guest User" userId="" providerId="Windows Live" clId="Web-{40A3F33D-1B2F-4985-8B69-2D19C51AD9E8}" dt="2023-04-18T13:21:01.674" v="3"/>
        <pc:sldMkLst>
          <pc:docMk/>
          <pc:sldMk cId="3190099976" sldId="270"/>
        </pc:sldMkLst>
      </pc:sldChg>
      <pc:sldChg chg="modTransition">
        <pc:chgData name="Guest User" userId="" providerId="Windows Live" clId="Web-{40A3F33D-1B2F-4985-8B69-2D19C51AD9E8}" dt="2023-04-18T13:21:13.330" v="4"/>
        <pc:sldMkLst>
          <pc:docMk/>
          <pc:sldMk cId="2191622284" sldId="272"/>
        </pc:sldMkLst>
      </pc:sldChg>
      <pc:sldChg chg="modTransition">
        <pc:chgData name="Guest User" userId="" providerId="Windows Live" clId="Web-{40A3F33D-1B2F-4985-8B69-2D19C51AD9E8}" dt="2023-04-18T13:21:20.002" v="5"/>
        <pc:sldMkLst>
          <pc:docMk/>
          <pc:sldMk cId="2816765314" sldId="273"/>
        </pc:sldMkLst>
      </pc:sldChg>
      <pc:sldChg chg="modTransition">
        <pc:chgData name="Guest User" userId="" providerId="Windows Live" clId="Web-{40A3F33D-1B2F-4985-8B69-2D19C51AD9E8}" dt="2023-04-18T13:21:22.940" v="6"/>
        <pc:sldMkLst>
          <pc:docMk/>
          <pc:sldMk cId="3854741544" sldId="274"/>
        </pc:sldMkLst>
      </pc:sldChg>
      <pc:sldChg chg="modTransition">
        <pc:chgData name="Guest User" userId="" providerId="Windows Live" clId="Web-{40A3F33D-1B2F-4985-8B69-2D19C51AD9E8}" dt="2023-04-18T13:21:26.096" v="7"/>
        <pc:sldMkLst>
          <pc:docMk/>
          <pc:sldMk cId="3825708455" sldId="276"/>
        </pc:sldMkLst>
      </pc:sldChg>
      <pc:sldChg chg="modTransition">
        <pc:chgData name="Guest User" userId="" providerId="Windows Live" clId="Web-{40A3F33D-1B2F-4985-8B69-2D19C51AD9E8}" dt="2023-04-18T13:21:28.518" v="8"/>
        <pc:sldMkLst>
          <pc:docMk/>
          <pc:sldMk cId="207560513" sldId="277"/>
        </pc:sldMkLst>
      </pc:sldChg>
      <pc:sldChg chg="modTransition">
        <pc:chgData name="Guest User" userId="" providerId="Windows Live" clId="Web-{40A3F33D-1B2F-4985-8B69-2D19C51AD9E8}" dt="2023-04-18T13:21:38.237" v="9"/>
        <pc:sldMkLst>
          <pc:docMk/>
          <pc:sldMk cId="3689036944" sldId="278"/>
        </pc:sldMkLst>
      </pc:sldChg>
      <pc:sldChg chg="modTransition">
        <pc:chgData name="Guest User" userId="" providerId="Windows Live" clId="Web-{40A3F33D-1B2F-4985-8B69-2D19C51AD9E8}" dt="2023-04-18T13:21:49.050" v="10"/>
        <pc:sldMkLst>
          <pc:docMk/>
          <pc:sldMk cId="1595863495" sldId="279"/>
        </pc:sldMkLst>
      </pc:sldChg>
      <pc:sldChg chg="modTransition">
        <pc:chgData name="Guest User" userId="" providerId="Windows Live" clId="Web-{40A3F33D-1B2F-4985-8B69-2D19C51AD9E8}" dt="2023-04-18T13:21:57.659" v="11"/>
        <pc:sldMkLst>
          <pc:docMk/>
          <pc:sldMk cId="3971816776" sldId="280"/>
        </pc:sldMkLst>
      </pc:sldChg>
      <pc:sldChg chg="modTransition">
        <pc:chgData name="Guest User" userId="" providerId="Windows Live" clId="Web-{40A3F33D-1B2F-4985-8B69-2D19C51AD9E8}" dt="2023-04-18T13:22:01.472" v="12"/>
        <pc:sldMkLst>
          <pc:docMk/>
          <pc:sldMk cId="2817276949" sldId="289"/>
        </pc:sldMkLst>
      </pc:sldChg>
    </pc:docChg>
  </pc:docChgLst>
  <pc:docChgLst>
    <pc:chgData name="Guest User" providerId="Windows Live" clId="Web-{12F1EBBD-F2FE-4A95-AA0D-2E0C78697489}"/>
    <pc:docChg chg="modSld">
      <pc:chgData name="Guest User" userId="" providerId="Windows Live" clId="Web-{12F1EBBD-F2FE-4A95-AA0D-2E0C78697489}" dt="2023-04-20T12:45:30.628" v="22"/>
      <pc:docMkLst>
        <pc:docMk/>
      </pc:docMkLst>
      <pc:sldChg chg="addSp delSp modSp mod setBg addAnim">
        <pc:chgData name="Guest User" userId="" providerId="Windows Live" clId="Web-{12F1EBBD-F2FE-4A95-AA0D-2E0C78697489}" dt="2023-04-20T12:45:30.628" v="22"/>
        <pc:sldMkLst>
          <pc:docMk/>
          <pc:sldMk cId="1603120150" sldId="292"/>
        </pc:sldMkLst>
        <pc:spChg chg="mod">
          <ac:chgData name="Guest User" userId="" providerId="Windows Live" clId="Web-{12F1EBBD-F2FE-4A95-AA0D-2E0C78697489}" dt="2023-04-20T12:45:30.628" v="22"/>
          <ac:spMkLst>
            <pc:docMk/>
            <pc:sldMk cId="1603120150" sldId="292"/>
            <ac:spMk id="2" creationId="{CABA172A-24DA-9814-E4B5-FA2FA4DFDE35}"/>
          </ac:spMkLst>
        </pc:spChg>
        <pc:spChg chg="del mod">
          <ac:chgData name="Guest User" userId="" providerId="Windows Live" clId="Web-{12F1EBBD-F2FE-4A95-AA0D-2E0C78697489}" dt="2023-04-20T12:45:26.769" v="21"/>
          <ac:spMkLst>
            <pc:docMk/>
            <pc:sldMk cId="1603120150" sldId="292"/>
            <ac:spMk id="3" creationId="{8F99694C-6DE4-88AE-9FD7-F53AAFC0E3B9}"/>
          </ac:spMkLst>
        </pc:spChg>
        <pc:spChg chg="add del">
          <ac:chgData name="Guest User" userId="" providerId="Windows Live" clId="Web-{12F1EBBD-F2FE-4A95-AA0D-2E0C78697489}" dt="2023-04-20T12:45:30.628" v="22"/>
          <ac:spMkLst>
            <pc:docMk/>
            <pc:sldMk cId="1603120150" sldId="292"/>
            <ac:spMk id="9" creationId="{7A675F33-98AF-4B83-A3BB-0780A23145E6}"/>
          </ac:spMkLst>
        </pc:spChg>
        <pc:spChg chg="add">
          <ac:chgData name="Guest User" userId="" providerId="Windows Live" clId="Web-{12F1EBBD-F2FE-4A95-AA0D-2E0C78697489}" dt="2023-04-20T12:45:30.628" v="22"/>
          <ac:spMkLst>
            <pc:docMk/>
            <pc:sldMk cId="1603120150" sldId="292"/>
            <ac:spMk id="14" creationId="{1511F85B-5967-428B-BE8B-819A79813D92}"/>
          </ac:spMkLst>
        </pc:spChg>
        <pc:spChg chg="add">
          <ac:chgData name="Guest User" userId="" providerId="Windows Live" clId="Web-{12F1EBBD-F2FE-4A95-AA0D-2E0C78697489}" dt="2023-04-20T12:45:30.628" v="22"/>
          <ac:spMkLst>
            <pc:docMk/>
            <pc:sldMk cId="1603120150" sldId="292"/>
            <ac:spMk id="16" creationId="{28DA8D05-CF65-4382-8BF4-2A08754DB5F0}"/>
          </ac:spMkLst>
        </pc:spChg>
        <pc:grpChg chg="add">
          <ac:chgData name="Guest User" userId="" providerId="Windows Live" clId="Web-{12F1EBBD-F2FE-4A95-AA0D-2E0C78697489}" dt="2023-04-20T12:45:30.628" v="22"/>
          <ac:grpSpMkLst>
            <pc:docMk/>
            <pc:sldMk cId="1603120150" sldId="292"/>
            <ac:grpSpMk id="18" creationId="{E0C6252F-9468-4CFE-8A28-0DFE703FB7BC}"/>
          </ac:grpSpMkLst>
        </pc:grpChg>
        <pc:picChg chg="add mod">
          <ac:chgData name="Guest User" userId="" providerId="Windows Live" clId="Web-{12F1EBBD-F2FE-4A95-AA0D-2E0C78697489}" dt="2023-04-20T12:45:30.628" v="22"/>
          <ac:picMkLst>
            <pc:docMk/>
            <pc:sldMk cId="1603120150" sldId="292"/>
            <ac:picMk id="5" creationId="{1EEEAD75-0AB1-612D-BBE8-03BD8D258BF1}"/>
          </ac:picMkLst>
        </pc:picChg>
      </pc:sldChg>
    </pc:docChg>
  </pc:docChgLst>
  <pc:docChgLst>
    <pc:chgData name="matthew phillips" userId="7a28054db87882b8" providerId="Windows Live" clId="Web-{8F711590-78BC-4BA5-BC0B-543076D2BAB6}"/>
    <pc:docChg chg="addSld delSld modSld sldOrd">
      <pc:chgData name="matthew phillips" userId="7a28054db87882b8" providerId="Windows Live" clId="Web-{8F711590-78BC-4BA5-BC0B-543076D2BAB6}" dt="2023-04-01T00:35:10.711" v="1187" actId="1076"/>
      <pc:docMkLst>
        <pc:docMk/>
      </pc:docMkLst>
      <pc:sldChg chg="modSp">
        <pc:chgData name="matthew phillips" userId="7a28054db87882b8" providerId="Windows Live" clId="Web-{8F711590-78BC-4BA5-BC0B-543076D2BAB6}" dt="2023-03-31T21:16:58.141" v="34" actId="14100"/>
        <pc:sldMkLst>
          <pc:docMk/>
          <pc:sldMk cId="1371562360" sldId="257"/>
        </pc:sldMkLst>
        <pc:spChg chg="mod">
          <ac:chgData name="matthew phillips" userId="7a28054db87882b8" providerId="Windows Live" clId="Web-{8F711590-78BC-4BA5-BC0B-543076D2BAB6}" dt="2023-03-31T21:16:58.141" v="34" actId="14100"/>
          <ac:spMkLst>
            <pc:docMk/>
            <pc:sldMk cId="1371562360" sldId="257"/>
            <ac:spMk id="2" creationId="{61788914-93C8-38A5-BCCB-F3FE9B053310}"/>
          </ac:spMkLst>
        </pc:spChg>
      </pc:sldChg>
      <pc:sldChg chg="modSp">
        <pc:chgData name="matthew phillips" userId="7a28054db87882b8" providerId="Windows Live" clId="Web-{8F711590-78BC-4BA5-BC0B-543076D2BAB6}" dt="2023-03-31T23:00:08.677" v="293" actId="20577"/>
        <pc:sldMkLst>
          <pc:docMk/>
          <pc:sldMk cId="4053616392" sldId="259"/>
        </pc:sldMkLst>
        <pc:spChg chg="mod">
          <ac:chgData name="matthew phillips" userId="7a28054db87882b8" providerId="Windows Live" clId="Web-{8F711590-78BC-4BA5-BC0B-543076D2BAB6}" dt="2023-03-31T21:18:22.346" v="57" actId="20577"/>
          <ac:spMkLst>
            <pc:docMk/>
            <pc:sldMk cId="4053616392" sldId="259"/>
            <ac:spMk id="2" creationId="{254410C0-3E57-A0F0-9326-7DD8C790EA77}"/>
          </ac:spMkLst>
        </pc:spChg>
        <pc:spChg chg="mod">
          <ac:chgData name="matthew phillips" userId="7a28054db87882b8" providerId="Windows Live" clId="Web-{8F711590-78BC-4BA5-BC0B-543076D2BAB6}" dt="2023-03-31T23:00:08.677" v="293" actId="20577"/>
          <ac:spMkLst>
            <pc:docMk/>
            <pc:sldMk cId="4053616392" sldId="259"/>
            <ac:spMk id="4" creationId="{5556208E-210F-9EDB-C494-1E66AC6C9640}"/>
          </ac:spMkLst>
        </pc:spChg>
      </pc:sldChg>
      <pc:sldChg chg="modSp del">
        <pc:chgData name="matthew phillips" userId="7a28054db87882b8" providerId="Windows Live" clId="Web-{8F711590-78BC-4BA5-BC0B-543076D2BAB6}" dt="2023-03-31T22:46:28.975" v="272"/>
        <pc:sldMkLst>
          <pc:docMk/>
          <pc:sldMk cId="3632025564" sldId="260"/>
        </pc:sldMkLst>
        <pc:spChg chg="mod">
          <ac:chgData name="matthew phillips" userId="7a28054db87882b8" providerId="Windows Live" clId="Web-{8F711590-78BC-4BA5-BC0B-543076D2BAB6}" dt="2023-03-31T22:46:07.756" v="271" actId="20577"/>
          <ac:spMkLst>
            <pc:docMk/>
            <pc:sldMk cId="3632025564" sldId="260"/>
            <ac:spMk id="4" creationId="{0C32CE25-EB4B-D635-EE77-114EA95D4F53}"/>
          </ac:spMkLst>
        </pc:spChg>
      </pc:sldChg>
      <pc:sldChg chg="del">
        <pc:chgData name="matthew phillips" userId="7a28054db87882b8" providerId="Windows Live" clId="Web-{8F711590-78BC-4BA5-BC0B-543076D2BAB6}" dt="2023-03-31T22:46:36.085" v="275"/>
        <pc:sldMkLst>
          <pc:docMk/>
          <pc:sldMk cId="1618011322" sldId="261"/>
        </pc:sldMkLst>
      </pc:sldChg>
      <pc:sldChg chg="del">
        <pc:chgData name="matthew phillips" userId="7a28054db87882b8" providerId="Windows Live" clId="Web-{8F711590-78BC-4BA5-BC0B-543076D2BAB6}" dt="2023-03-31T22:46:36.085" v="276"/>
        <pc:sldMkLst>
          <pc:docMk/>
          <pc:sldMk cId="681148212" sldId="262"/>
        </pc:sldMkLst>
      </pc:sldChg>
      <pc:sldChg chg="del">
        <pc:chgData name="matthew phillips" userId="7a28054db87882b8" providerId="Windows Live" clId="Web-{8F711590-78BC-4BA5-BC0B-543076D2BAB6}" dt="2023-03-31T22:46:46.038" v="280"/>
        <pc:sldMkLst>
          <pc:docMk/>
          <pc:sldMk cId="3626512602" sldId="263"/>
        </pc:sldMkLst>
      </pc:sldChg>
      <pc:sldChg chg="del">
        <pc:chgData name="matthew phillips" userId="7a28054db87882b8" providerId="Windows Live" clId="Web-{8F711590-78BC-4BA5-BC0B-543076D2BAB6}" dt="2023-03-31T22:46:46.069" v="282"/>
        <pc:sldMkLst>
          <pc:docMk/>
          <pc:sldMk cId="985379871" sldId="264"/>
        </pc:sldMkLst>
      </pc:sldChg>
      <pc:sldChg chg="del">
        <pc:chgData name="matthew phillips" userId="7a28054db87882b8" providerId="Windows Live" clId="Web-{8F711590-78BC-4BA5-BC0B-543076D2BAB6}" dt="2023-03-31T22:46:57.335" v="283"/>
        <pc:sldMkLst>
          <pc:docMk/>
          <pc:sldMk cId="3556482998" sldId="265"/>
        </pc:sldMkLst>
      </pc:sldChg>
      <pc:sldChg chg="ord">
        <pc:chgData name="matthew phillips" userId="7a28054db87882b8" providerId="Windows Live" clId="Web-{8F711590-78BC-4BA5-BC0B-543076D2BAB6}" dt="2023-03-31T23:02:21.601" v="296"/>
        <pc:sldMkLst>
          <pc:docMk/>
          <pc:sldMk cId="1409226872" sldId="266"/>
        </pc:sldMkLst>
      </pc:sldChg>
      <pc:sldChg chg="add del replId">
        <pc:chgData name="matthew phillips" userId="7a28054db87882b8" providerId="Windows Live" clId="Web-{8F711590-78BC-4BA5-BC0B-543076D2BAB6}" dt="2023-03-31T22:55:53.923" v="287"/>
        <pc:sldMkLst>
          <pc:docMk/>
          <pc:sldMk cId="280439501" sldId="267"/>
        </pc:sldMkLst>
      </pc:sldChg>
      <pc:sldChg chg="addSp delSp modSp">
        <pc:chgData name="matthew phillips" userId="7a28054db87882b8" providerId="Windows Live" clId="Web-{8F711590-78BC-4BA5-BC0B-543076D2BAB6}" dt="2023-03-31T23:23:14.467" v="449" actId="20577"/>
        <pc:sldMkLst>
          <pc:docMk/>
          <pc:sldMk cId="2217483689" sldId="267"/>
        </pc:sldMkLst>
        <pc:spChg chg="mod">
          <ac:chgData name="matthew phillips" userId="7a28054db87882b8" providerId="Windows Live" clId="Web-{8F711590-78BC-4BA5-BC0B-543076D2BAB6}" dt="2023-03-31T23:23:14.467" v="449" actId="20577"/>
          <ac:spMkLst>
            <pc:docMk/>
            <pc:sldMk cId="2217483689" sldId="267"/>
            <ac:spMk id="2" creationId="{8DFD7E62-E3CA-E6B6-C214-B6589B232353}"/>
          </ac:spMkLst>
        </pc:spChg>
        <pc:spChg chg="del">
          <ac:chgData name="matthew phillips" userId="7a28054db87882b8" providerId="Windows Live" clId="Web-{8F711590-78BC-4BA5-BC0B-543076D2BAB6}" dt="2023-03-31T23:05:09.198" v="297"/>
          <ac:spMkLst>
            <pc:docMk/>
            <pc:sldMk cId="2217483689" sldId="267"/>
            <ac:spMk id="3" creationId="{AB64BF15-4EFE-4514-77CC-B5DDB9798BCF}"/>
          </ac:spMkLst>
        </pc:spChg>
        <pc:picChg chg="add mod ord">
          <ac:chgData name="matthew phillips" userId="7a28054db87882b8" providerId="Windows Live" clId="Web-{8F711590-78BC-4BA5-BC0B-543076D2BAB6}" dt="2023-03-31T23:06:20.871" v="319" actId="14100"/>
          <ac:picMkLst>
            <pc:docMk/>
            <pc:sldMk cId="2217483689" sldId="267"/>
            <ac:picMk id="4" creationId="{A023CE9F-D543-01C0-0A4B-BA30DCFB219B}"/>
          </ac:picMkLst>
        </pc:picChg>
      </pc:sldChg>
      <pc:sldChg chg="del">
        <pc:chgData name="matthew phillips" userId="7a28054db87882b8" providerId="Windows Live" clId="Web-{8F711590-78BC-4BA5-BC0B-543076D2BAB6}" dt="2023-03-31T22:46:35.194" v="273"/>
        <pc:sldMkLst>
          <pc:docMk/>
          <pc:sldMk cId="2768714317" sldId="267"/>
        </pc:sldMkLst>
      </pc:sldChg>
      <pc:sldChg chg="addSp delSp modSp">
        <pc:chgData name="matthew phillips" userId="7a28054db87882b8" providerId="Windows Live" clId="Web-{8F711590-78BC-4BA5-BC0B-543076D2BAB6}" dt="2023-03-31T23:16:55.914" v="444" actId="20577"/>
        <pc:sldMkLst>
          <pc:docMk/>
          <pc:sldMk cId="1356265510" sldId="268"/>
        </pc:sldMkLst>
        <pc:spChg chg="mod">
          <ac:chgData name="matthew phillips" userId="7a28054db87882b8" providerId="Windows Live" clId="Web-{8F711590-78BC-4BA5-BC0B-543076D2BAB6}" dt="2023-03-31T23:16:55.914" v="444" actId="20577"/>
          <ac:spMkLst>
            <pc:docMk/>
            <pc:sldMk cId="1356265510" sldId="268"/>
            <ac:spMk id="2" creationId="{E893191B-DE8F-E624-0577-45EDF1B73126}"/>
          </ac:spMkLst>
        </pc:spChg>
        <pc:spChg chg="add del">
          <ac:chgData name="matthew phillips" userId="7a28054db87882b8" providerId="Windows Live" clId="Web-{8F711590-78BC-4BA5-BC0B-543076D2BAB6}" dt="2023-03-31T23:09:21.359" v="324"/>
          <ac:spMkLst>
            <pc:docMk/>
            <pc:sldMk cId="1356265510" sldId="268"/>
            <ac:spMk id="3" creationId="{347B563E-AD87-8E0F-F02F-78B4153F310D}"/>
          </ac:spMkLst>
        </pc:spChg>
        <pc:spChg chg="add del mod">
          <ac:chgData name="matthew phillips" userId="7a28054db87882b8" providerId="Windows Live" clId="Web-{8F711590-78BC-4BA5-BC0B-543076D2BAB6}" dt="2023-03-31T23:08:05.217" v="322"/>
          <ac:spMkLst>
            <pc:docMk/>
            <pc:sldMk cId="1356265510" sldId="268"/>
            <ac:spMk id="6" creationId="{A5188D2A-6729-CDF4-6BF4-13A13A656431}"/>
          </ac:spMkLst>
        </pc:spChg>
        <pc:picChg chg="add del mod ord">
          <ac:chgData name="matthew phillips" userId="7a28054db87882b8" providerId="Windows Live" clId="Web-{8F711590-78BC-4BA5-BC0B-543076D2BAB6}" dt="2023-03-31T23:08:09.749" v="323"/>
          <ac:picMkLst>
            <pc:docMk/>
            <pc:sldMk cId="1356265510" sldId="268"/>
            <ac:picMk id="4" creationId="{6C288009-3406-1BF4-B5E6-EE83089A23BA}"/>
          </ac:picMkLst>
        </pc:picChg>
        <pc:picChg chg="add mod ord">
          <ac:chgData name="matthew phillips" userId="7a28054db87882b8" providerId="Windows Live" clId="Web-{8F711590-78BC-4BA5-BC0B-543076D2BAB6}" dt="2023-03-31T23:10:07.953" v="363" actId="1076"/>
          <ac:picMkLst>
            <pc:docMk/>
            <pc:sldMk cId="1356265510" sldId="268"/>
            <ac:picMk id="7" creationId="{248F7E1A-898F-00BC-A155-5BE660EF6FA1}"/>
          </ac:picMkLst>
        </pc:picChg>
        <pc:picChg chg="add mod">
          <ac:chgData name="matthew phillips" userId="7a28054db87882b8" providerId="Windows Live" clId="Web-{8F711590-78BC-4BA5-BC0B-543076D2BAB6}" dt="2023-03-31T23:11:13.064" v="368" actId="1076"/>
          <ac:picMkLst>
            <pc:docMk/>
            <pc:sldMk cId="1356265510" sldId="268"/>
            <ac:picMk id="8" creationId="{7DFAFC0E-16F4-6BD1-D747-9F58C876044D}"/>
          </ac:picMkLst>
        </pc:picChg>
        <pc:picChg chg="add del mod">
          <ac:chgData name="matthew phillips" userId="7a28054db87882b8" providerId="Windows Live" clId="Web-{8F711590-78BC-4BA5-BC0B-543076D2BAB6}" dt="2023-03-31T23:12:59.066" v="370"/>
          <ac:picMkLst>
            <pc:docMk/>
            <pc:sldMk cId="1356265510" sldId="268"/>
            <ac:picMk id="9" creationId="{6AE8DC74-5614-1B5F-EA37-71D4DD2A9E87}"/>
          </ac:picMkLst>
        </pc:picChg>
        <pc:picChg chg="add del mod">
          <ac:chgData name="matthew phillips" userId="7a28054db87882b8" providerId="Windows Live" clId="Web-{8F711590-78BC-4BA5-BC0B-543076D2BAB6}" dt="2023-03-31T23:13:32.769" v="372"/>
          <ac:picMkLst>
            <pc:docMk/>
            <pc:sldMk cId="1356265510" sldId="268"/>
            <ac:picMk id="10" creationId="{EB79067C-4D14-5499-93DE-14705FD8A817}"/>
          </ac:picMkLst>
        </pc:picChg>
        <pc:picChg chg="add mod">
          <ac:chgData name="matthew phillips" userId="7a28054db87882b8" providerId="Windows Live" clId="Web-{8F711590-78BC-4BA5-BC0B-543076D2BAB6}" dt="2023-03-31T23:14:52.615" v="377" actId="14100"/>
          <ac:picMkLst>
            <pc:docMk/>
            <pc:sldMk cId="1356265510" sldId="268"/>
            <ac:picMk id="11" creationId="{2AA2459B-3D6D-E07A-9818-E48541C8B685}"/>
          </ac:picMkLst>
        </pc:picChg>
      </pc:sldChg>
      <pc:sldChg chg="del">
        <pc:chgData name="matthew phillips" userId="7a28054db87882b8" providerId="Windows Live" clId="Web-{8F711590-78BC-4BA5-BC0B-543076D2BAB6}" dt="2023-03-31T22:46:36.100" v="277"/>
        <pc:sldMkLst>
          <pc:docMk/>
          <pc:sldMk cId="4058269364" sldId="268"/>
        </pc:sldMkLst>
      </pc:sldChg>
      <pc:sldChg chg="del">
        <pc:chgData name="matthew phillips" userId="7a28054db87882b8" providerId="Windows Live" clId="Web-{8F711590-78BC-4BA5-BC0B-543076D2BAB6}" dt="2023-03-31T22:46:36.069" v="274"/>
        <pc:sldMkLst>
          <pc:docMk/>
          <pc:sldMk cId="599752961" sldId="269"/>
        </pc:sldMkLst>
      </pc:sldChg>
      <pc:sldChg chg="addSp delSp modSp">
        <pc:chgData name="matthew phillips" userId="7a28054db87882b8" providerId="Windows Live" clId="Web-{8F711590-78BC-4BA5-BC0B-543076D2BAB6}" dt="2023-03-31T23:27:37.456" v="483"/>
        <pc:sldMkLst>
          <pc:docMk/>
          <pc:sldMk cId="3613047495" sldId="269"/>
        </pc:sldMkLst>
        <pc:spChg chg="mod">
          <ac:chgData name="matthew phillips" userId="7a28054db87882b8" providerId="Windows Live" clId="Web-{8F711590-78BC-4BA5-BC0B-543076D2BAB6}" dt="2023-03-31T23:25:40.548" v="474" actId="20577"/>
          <ac:spMkLst>
            <pc:docMk/>
            <pc:sldMk cId="3613047495" sldId="269"/>
            <ac:spMk id="2" creationId="{91AF9DB2-66F3-D015-3032-BD45E80C6B5B}"/>
          </ac:spMkLst>
        </pc:spChg>
        <pc:spChg chg="del mod">
          <ac:chgData name="matthew phillips" userId="7a28054db87882b8" providerId="Windows Live" clId="Web-{8F711590-78BC-4BA5-BC0B-543076D2BAB6}" dt="2023-03-31T23:25:40.173" v="469"/>
          <ac:spMkLst>
            <pc:docMk/>
            <pc:sldMk cId="3613047495" sldId="269"/>
            <ac:spMk id="3" creationId="{E345A451-EF89-B08B-A906-F012A79A4956}"/>
          </ac:spMkLst>
        </pc:spChg>
        <pc:picChg chg="add mod ord">
          <ac:chgData name="matthew phillips" userId="7a28054db87882b8" providerId="Windows Live" clId="Web-{8F711590-78BC-4BA5-BC0B-543076D2BAB6}" dt="2023-03-31T23:25:40.408" v="472" actId="1076"/>
          <ac:picMkLst>
            <pc:docMk/>
            <pc:sldMk cId="3613047495" sldId="269"/>
            <ac:picMk id="4" creationId="{7DF52521-052E-EDE2-D0D1-1CADADE053AE}"/>
          </ac:picMkLst>
        </pc:picChg>
        <pc:picChg chg="add mod">
          <ac:chgData name="matthew phillips" userId="7a28054db87882b8" providerId="Windows Live" clId="Web-{8F711590-78BC-4BA5-BC0B-543076D2BAB6}" dt="2023-03-31T23:27:08.893" v="480" actId="1076"/>
          <ac:picMkLst>
            <pc:docMk/>
            <pc:sldMk cId="3613047495" sldId="269"/>
            <ac:picMk id="6" creationId="{159A2B8B-76D2-8E79-B843-A23AD20D7132}"/>
          </ac:picMkLst>
        </pc:picChg>
        <pc:inkChg chg="add">
          <ac:chgData name="matthew phillips" userId="7a28054db87882b8" providerId="Windows Live" clId="Web-{8F711590-78BC-4BA5-BC0B-543076D2BAB6}" dt="2023-03-31T23:25:55.908" v="475"/>
          <ac:inkMkLst>
            <pc:docMk/>
            <pc:sldMk cId="3613047495" sldId="269"/>
            <ac:inkMk id="5" creationId="{35DD1635-D7A0-C990-2750-600F76758273}"/>
          </ac:inkMkLst>
        </pc:inkChg>
        <pc:inkChg chg="add del">
          <ac:chgData name="matthew phillips" userId="7a28054db87882b8" providerId="Windows Live" clId="Web-{8F711590-78BC-4BA5-BC0B-543076D2BAB6}" dt="2023-03-31T23:27:27.300" v="482"/>
          <ac:inkMkLst>
            <pc:docMk/>
            <pc:sldMk cId="3613047495" sldId="269"/>
            <ac:inkMk id="7" creationId="{3D32C019-38D0-3029-2E38-157DD0DAF959}"/>
          </ac:inkMkLst>
        </pc:inkChg>
        <pc:inkChg chg="add">
          <ac:chgData name="matthew phillips" userId="7a28054db87882b8" providerId="Windows Live" clId="Web-{8F711590-78BC-4BA5-BC0B-543076D2BAB6}" dt="2023-03-31T23:27:37.456" v="483"/>
          <ac:inkMkLst>
            <pc:docMk/>
            <pc:sldMk cId="3613047495" sldId="269"/>
            <ac:inkMk id="8" creationId="{EC8B5DEA-BB08-61FF-2589-6C3727F71599}"/>
          </ac:inkMkLst>
        </pc:inkChg>
      </pc:sldChg>
      <pc:sldChg chg="addSp delSp modSp">
        <pc:chgData name="matthew phillips" userId="7a28054db87882b8" providerId="Windows Live" clId="Web-{8F711590-78BC-4BA5-BC0B-543076D2BAB6}" dt="2023-03-31T23:38:12.221" v="537" actId="1076"/>
        <pc:sldMkLst>
          <pc:docMk/>
          <pc:sldMk cId="3190099976" sldId="270"/>
        </pc:sldMkLst>
        <pc:spChg chg="mod">
          <ac:chgData name="matthew phillips" userId="7a28054db87882b8" providerId="Windows Live" clId="Web-{8F711590-78BC-4BA5-BC0B-543076D2BAB6}" dt="2023-03-31T23:30:34.197" v="529" actId="20577"/>
          <ac:spMkLst>
            <pc:docMk/>
            <pc:sldMk cId="3190099976" sldId="270"/>
            <ac:spMk id="2" creationId="{51CA441A-3394-4D7C-E880-6D420CA58078}"/>
          </ac:spMkLst>
        </pc:spChg>
        <pc:spChg chg="del mod">
          <ac:chgData name="matthew phillips" userId="7a28054db87882b8" providerId="Windows Live" clId="Web-{8F711590-78BC-4BA5-BC0B-543076D2BAB6}" dt="2023-03-31T23:30:42.616" v="530"/>
          <ac:spMkLst>
            <pc:docMk/>
            <pc:sldMk cId="3190099976" sldId="270"/>
            <ac:spMk id="3" creationId="{0158A530-4E26-8B64-CB8D-ACDF53EC5798}"/>
          </ac:spMkLst>
        </pc:spChg>
        <pc:picChg chg="add mod ord">
          <ac:chgData name="matthew phillips" userId="7a28054db87882b8" providerId="Windows Live" clId="Web-{8F711590-78BC-4BA5-BC0B-543076D2BAB6}" dt="2023-03-31T23:38:12.221" v="537" actId="1076"/>
          <ac:picMkLst>
            <pc:docMk/>
            <pc:sldMk cId="3190099976" sldId="270"/>
            <ac:picMk id="6" creationId="{A2C96DF3-C9F6-8EA0-F167-C6F96EF127A9}"/>
          </ac:picMkLst>
        </pc:picChg>
        <pc:picChg chg="add mod">
          <ac:chgData name="matthew phillips" userId="7a28054db87882b8" providerId="Windows Live" clId="Web-{8F711590-78BC-4BA5-BC0B-543076D2BAB6}" dt="2023-03-31T23:38:00.283" v="536" actId="1076"/>
          <ac:picMkLst>
            <pc:docMk/>
            <pc:sldMk cId="3190099976" sldId="270"/>
            <ac:picMk id="7" creationId="{B90BCCA3-12DB-B0A8-7055-B9A2530387F9}"/>
          </ac:picMkLst>
        </pc:picChg>
        <pc:inkChg chg="add del">
          <ac:chgData name="matthew phillips" userId="7a28054db87882b8" providerId="Windows Live" clId="Web-{8F711590-78BC-4BA5-BC0B-543076D2BAB6}" dt="2023-03-31T23:28:40.895" v="487"/>
          <ac:inkMkLst>
            <pc:docMk/>
            <pc:sldMk cId="3190099976" sldId="270"/>
            <ac:inkMk id="4" creationId="{4152657A-05E1-AC5C-BA02-49E5686293F3}"/>
          </ac:inkMkLst>
        </pc:inkChg>
        <pc:inkChg chg="add del">
          <ac:chgData name="matthew phillips" userId="7a28054db87882b8" providerId="Windows Live" clId="Web-{8F711590-78BC-4BA5-BC0B-543076D2BAB6}" dt="2023-03-31T23:28:34.489" v="486"/>
          <ac:inkMkLst>
            <pc:docMk/>
            <pc:sldMk cId="3190099976" sldId="270"/>
            <ac:inkMk id="5" creationId="{688D1492-9CC3-86BE-6D35-125CB32C5DF4}"/>
          </ac:inkMkLst>
        </pc:inkChg>
      </pc:sldChg>
      <pc:sldChg chg="del">
        <pc:chgData name="matthew phillips" userId="7a28054db87882b8" providerId="Windows Live" clId="Web-{8F711590-78BC-4BA5-BC0B-543076D2BAB6}" dt="2023-03-31T22:46:36.928" v="278"/>
        <pc:sldMkLst>
          <pc:docMk/>
          <pc:sldMk cId="3403858170" sldId="270"/>
        </pc:sldMkLst>
      </pc:sldChg>
      <pc:sldChg chg="del">
        <pc:chgData name="matthew phillips" userId="7a28054db87882b8" providerId="Windows Live" clId="Web-{8F711590-78BC-4BA5-BC0B-543076D2BAB6}" dt="2023-03-31T22:46:38.178" v="279"/>
        <pc:sldMkLst>
          <pc:docMk/>
          <pc:sldMk cId="3671125706" sldId="271"/>
        </pc:sldMkLst>
      </pc:sldChg>
      <pc:sldChg chg="addSp delSp modSp del">
        <pc:chgData name="matthew phillips" userId="7a28054db87882b8" providerId="Windows Live" clId="Web-{8F711590-78BC-4BA5-BC0B-543076D2BAB6}" dt="2023-03-31T23:43:20.086" v="591"/>
        <pc:sldMkLst>
          <pc:docMk/>
          <pc:sldMk cId="4086309719" sldId="271"/>
        </pc:sldMkLst>
        <pc:spChg chg="mod">
          <ac:chgData name="matthew phillips" userId="7a28054db87882b8" providerId="Windows Live" clId="Web-{8F711590-78BC-4BA5-BC0B-543076D2BAB6}" dt="2023-03-31T23:43:17.883" v="590" actId="20577"/>
          <ac:spMkLst>
            <pc:docMk/>
            <pc:sldMk cId="4086309719" sldId="271"/>
            <ac:spMk id="2" creationId="{378EB35A-77B3-0669-F38E-62F7AFBDD660}"/>
          </ac:spMkLst>
        </pc:spChg>
        <pc:spChg chg="del mod">
          <ac:chgData name="matthew phillips" userId="7a28054db87882b8" providerId="Windows Live" clId="Web-{8F711590-78BC-4BA5-BC0B-543076D2BAB6}" dt="2023-03-31T23:40:08.973" v="540"/>
          <ac:spMkLst>
            <pc:docMk/>
            <pc:sldMk cId="4086309719" sldId="271"/>
            <ac:spMk id="3" creationId="{BCD958A9-E2FD-C0EA-2EBB-F7722770FBD7}"/>
          </ac:spMkLst>
        </pc:spChg>
        <pc:picChg chg="add mod ord">
          <ac:chgData name="matthew phillips" userId="7a28054db87882b8" providerId="Windows Live" clId="Web-{8F711590-78BC-4BA5-BC0B-543076D2BAB6}" dt="2023-03-31T23:40:14.005" v="541" actId="1076"/>
          <ac:picMkLst>
            <pc:docMk/>
            <pc:sldMk cId="4086309719" sldId="271"/>
            <ac:picMk id="4" creationId="{8EFB8E54-540D-622C-79F3-3F93590EE08A}"/>
          </ac:picMkLst>
        </pc:picChg>
      </pc:sldChg>
      <pc:sldChg chg="modSp">
        <pc:chgData name="matthew phillips" userId="7a28054db87882b8" providerId="Windows Live" clId="Web-{8F711590-78BC-4BA5-BC0B-543076D2BAB6}" dt="2023-03-31T23:47:38.762" v="692" actId="20577"/>
        <pc:sldMkLst>
          <pc:docMk/>
          <pc:sldMk cId="2191622284" sldId="272"/>
        </pc:sldMkLst>
        <pc:spChg chg="mod">
          <ac:chgData name="matthew phillips" userId="7a28054db87882b8" providerId="Windows Live" clId="Web-{8F711590-78BC-4BA5-BC0B-543076D2BAB6}" dt="2023-03-31T23:47:38.762" v="692" actId="20577"/>
          <ac:spMkLst>
            <pc:docMk/>
            <pc:sldMk cId="2191622284" sldId="272"/>
            <ac:spMk id="2" creationId="{04B317B9-2BB7-B41B-8AAB-743C2CB75A1E}"/>
          </ac:spMkLst>
        </pc:spChg>
        <pc:spChg chg="mod">
          <ac:chgData name="matthew phillips" userId="7a28054db87882b8" providerId="Windows Live" clId="Web-{8F711590-78BC-4BA5-BC0B-543076D2BAB6}" dt="2023-03-31T23:47:28.153" v="691" actId="20577"/>
          <ac:spMkLst>
            <pc:docMk/>
            <pc:sldMk cId="2191622284" sldId="272"/>
            <ac:spMk id="3" creationId="{71914ECB-2398-7DAA-1354-C366E5E9C9B7}"/>
          </ac:spMkLst>
        </pc:spChg>
      </pc:sldChg>
      <pc:sldChg chg="del">
        <pc:chgData name="matthew phillips" userId="7a28054db87882b8" providerId="Windows Live" clId="Web-{8F711590-78BC-4BA5-BC0B-543076D2BAB6}" dt="2023-03-31T22:46:46.053" v="281"/>
        <pc:sldMkLst>
          <pc:docMk/>
          <pc:sldMk cId="3556456186" sldId="272"/>
        </pc:sldMkLst>
      </pc:sldChg>
      <pc:sldChg chg="addSp delSp modSp">
        <pc:chgData name="matthew phillips" userId="7a28054db87882b8" providerId="Windows Live" clId="Web-{8F711590-78BC-4BA5-BC0B-543076D2BAB6}" dt="2023-04-01T00:12:39.765" v="944" actId="1076"/>
        <pc:sldMkLst>
          <pc:docMk/>
          <pc:sldMk cId="2816765314" sldId="273"/>
        </pc:sldMkLst>
        <pc:spChg chg="del">
          <ac:chgData name="matthew phillips" userId="7a28054db87882b8" providerId="Windows Live" clId="Web-{8F711590-78BC-4BA5-BC0B-543076D2BAB6}" dt="2023-03-31T23:47:55.200" v="693"/>
          <ac:spMkLst>
            <pc:docMk/>
            <pc:sldMk cId="2816765314" sldId="273"/>
            <ac:spMk id="2" creationId="{263AE4A5-6E67-BF18-7AC1-32EEDC5E4251}"/>
          </ac:spMkLst>
        </pc:spChg>
        <pc:spChg chg="del">
          <ac:chgData name="matthew phillips" userId="7a28054db87882b8" providerId="Windows Live" clId="Web-{8F711590-78BC-4BA5-BC0B-543076D2BAB6}" dt="2023-03-31T23:48:11.575" v="694"/>
          <ac:spMkLst>
            <pc:docMk/>
            <pc:sldMk cId="2816765314" sldId="273"/>
            <ac:spMk id="3" creationId="{5BB5B888-5510-AFAE-D650-C67614AA9A22}"/>
          </ac:spMkLst>
        </pc:spChg>
        <pc:picChg chg="add mod ord">
          <ac:chgData name="matthew phillips" userId="7a28054db87882b8" providerId="Windows Live" clId="Web-{8F711590-78BC-4BA5-BC0B-543076D2BAB6}" dt="2023-03-31T23:51:27.016" v="704" actId="14100"/>
          <ac:picMkLst>
            <pc:docMk/>
            <pc:sldMk cId="2816765314" sldId="273"/>
            <ac:picMk id="4" creationId="{13C4F6C4-3103-492B-5D01-0EE6AF0D2E0D}"/>
          </ac:picMkLst>
        </pc:picChg>
        <pc:picChg chg="add mod">
          <ac:chgData name="matthew phillips" userId="7a28054db87882b8" providerId="Windows Live" clId="Web-{8F711590-78BC-4BA5-BC0B-543076D2BAB6}" dt="2023-03-31T23:51:16.766" v="702" actId="1076"/>
          <ac:picMkLst>
            <pc:docMk/>
            <pc:sldMk cId="2816765314" sldId="273"/>
            <ac:picMk id="5" creationId="{DF533E5E-F46D-04A4-9A27-5F87331484AF}"/>
          </ac:picMkLst>
        </pc:picChg>
        <pc:picChg chg="add mod">
          <ac:chgData name="matthew phillips" userId="7a28054db87882b8" providerId="Windows Live" clId="Web-{8F711590-78BC-4BA5-BC0B-543076D2BAB6}" dt="2023-04-01T00:12:39.765" v="944" actId="1076"/>
          <ac:picMkLst>
            <pc:docMk/>
            <pc:sldMk cId="2816765314" sldId="273"/>
            <ac:picMk id="6" creationId="{698DAD88-8985-B567-1642-6A9831786183}"/>
          </ac:picMkLst>
        </pc:picChg>
      </pc:sldChg>
      <pc:sldChg chg="modSp">
        <pc:chgData name="matthew phillips" userId="7a28054db87882b8" providerId="Windows Live" clId="Web-{8F711590-78BC-4BA5-BC0B-543076D2BAB6}" dt="2023-04-01T00:07:49.166" v="891" actId="20577"/>
        <pc:sldMkLst>
          <pc:docMk/>
          <pc:sldMk cId="3854741544" sldId="274"/>
        </pc:sldMkLst>
        <pc:spChg chg="mod">
          <ac:chgData name="matthew phillips" userId="7a28054db87882b8" providerId="Windows Live" clId="Web-{8F711590-78BC-4BA5-BC0B-543076D2BAB6}" dt="2023-03-31T23:56:59.151" v="740" actId="20577"/>
          <ac:spMkLst>
            <pc:docMk/>
            <pc:sldMk cId="3854741544" sldId="274"/>
            <ac:spMk id="2" creationId="{2C7DB369-7C4A-B8BC-D3F6-7206C5E10A6D}"/>
          </ac:spMkLst>
        </pc:spChg>
        <pc:spChg chg="mod">
          <ac:chgData name="matthew phillips" userId="7a28054db87882b8" providerId="Windows Live" clId="Web-{8F711590-78BC-4BA5-BC0B-543076D2BAB6}" dt="2023-04-01T00:07:49.166" v="891" actId="20577"/>
          <ac:spMkLst>
            <pc:docMk/>
            <pc:sldMk cId="3854741544" sldId="274"/>
            <ac:spMk id="3" creationId="{593724D1-6F1A-22D8-7824-1DA9E8E5C90A}"/>
          </ac:spMkLst>
        </pc:spChg>
      </pc:sldChg>
      <pc:sldChg chg="addSp delSp modSp del">
        <pc:chgData name="matthew phillips" userId="7a28054db87882b8" providerId="Windows Live" clId="Web-{8F711590-78BC-4BA5-BC0B-543076D2BAB6}" dt="2023-04-01T00:09:06.074" v="897"/>
        <pc:sldMkLst>
          <pc:docMk/>
          <pc:sldMk cId="188721852" sldId="275"/>
        </pc:sldMkLst>
        <pc:spChg chg="del">
          <ac:chgData name="matthew phillips" userId="7a28054db87882b8" providerId="Windows Live" clId="Web-{8F711590-78BC-4BA5-BC0B-543076D2BAB6}" dt="2023-04-01T00:08:06.260" v="892"/>
          <ac:spMkLst>
            <pc:docMk/>
            <pc:sldMk cId="188721852" sldId="275"/>
            <ac:spMk id="2" creationId="{5B06C5CF-4C01-FFE7-3E99-EB697C0CDC4B}"/>
          </ac:spMkLst>
        </pc:spChg>
        <pc:spChg chg="del">
          <ac:chgData name="matthew phillips" userId="7a28054db87882b8" providerId="Windows Live" clId="Web-{8F711590-78BC-4BA5-BC0B-543076D2BAB6}" dt="2023-04-01T00:08:20.386" v="893"/>
          <ac:spMkLst>
            <pc:docMk/>
            <pc:sldMk cId="188721852" sldId="275"/>
            <ac:spMk id="3" creationId="{BEDEF9FD-21D0-A26C-760F-6C67ED8AD7E1}"/>
          </ac:spMkLst>
        </pc:spChg>
        <pc:spChg chg="add mod">
          <ac:chgData name="matthew phillips" userId="7a28054db87882b8" providerId="Windows Live" clId="Web-{8F711590-78BC-4BA5-BC0B-543076D2BAB6}" dt="2023-04-01T00:08:59.996" v="896"/>
          <ac:spMkLst>
            <pc:docMk/>
            <pc:sldMk cId="188721852" sldId="275"/>
            <ac:spMk id="6" creationId="{53A02BED-1656-3574-3F12-A4FBFFBB2284}"/>
          </ac:spMkLst>
        </pc:spChg>
        <pc:picChg chg="add del mod ord">
          <ac:chgData name="matthew phillips" userId="7a28054db87882b8" providerId="Windows Live" clId="Web-{8F711590-78BC-4BA5-BC0B-543076D2BAB6}" dt="2023-04-01T00:08:59.996" v="896"/>
          <ac:picMkLst>
            <pc:docMk/>
            <pc:sldMk cId="188721852" sldId="275"/>
            <ac:picMk id="4" creationId="{80613F7F-8E81-4EF3-4A73-B848D3D3CEB7}"/>
          </ac:picMkLst>
        </pc:picChg>
      </pc:sldChg>
      <pc:sldChg chg="addSp delSp modSp">
        <pc:chgData name="matthew phillips" userId="7a28054db87882b8" providerId="Windows Live" clId="Web-{8F711590-78BC-4BA5-BC0B-543076D2BAB6}" dt="2023-04-01T00:16:00.300" v="962" actId="1076"/>
        <pc:sldMkLst>
          <pc:docMk/>
          <pc:sldMk cId="3825708455" sldId="276"/>
        </pc:sldMkLst>
        <pc:spChg chg="mod">
          <ac:chgData name="matthew phillips" userId="7a28054db87882b8" providerId="Windows Live" clId="Web-{8F711590-78BC-4BA5-BC0B-543076D2BAB6}" dt="2023-04-01T00:16:00.300" v="962" actId="1076"/>
          <ac:spMkLst>
            <pc:docMk/>
            <pc:sldMk cId="3825708455" sldId="276"/>
            <ac:spMk id="2" creationId="{C46B9AA6-3756-C3EE-D6C3-E234F291FAFA}"/>
          </ac:spMkLst>
        </pc:spChg>
        <pc:spChg chg="del mod">
          <ac:chgData name="matthew phillips" userId="7a28054db87882b8" providerId="Windows Live" clId="Web-{8F711590-78BC-4BA5-BC0B-543076D2BAB6}" dt="2023-04-01T00:09:42.372" v="926"/>
          <ac:spMkLst>
            <pc:docMk/>
            <pc:sldMk cId="3825708455" sldId="276"/>
            <ac:spMk id="3" creationId="{7CB02097-B36F-0F0B-2C02-9BDB436708BB}"/>
          </ac:spMkLst>
        </pc:spChg>
        <pc:picChg chg="add mod">
          <ac:chgData name="matthew phillips" userId="7a28054db87882b8" providerId="Windows Live" clId="Web-{8F711590-78BC-4BA5-BC0B-543076D2BAB6}" dt="2023-04-01T00:09:58.075" v="928" actId="1076"/>
          <ac:picMkLst>
            <pc:docMk/>
            <pc:sldMk cId="3825708455" sldId="276"/>
            <ac:picMk id="4" creationId="{EDA2877A-AEB4-00A1-C63B-CF1E8669D999}"/>
          </ac:picMkLst>
        </pc:picChg>
        <pc:picChg chg="add mod">
          <ac:chgData name="matthew phillips" userId="7a28054db87882b8" providerId="Windows Live" clId="Web-{8F711590-78BC-4BA5-BC0B-543076D2BAB6}" dt="2023-04-01T00:10:41.451" v="933" actId="1076"/>
          <ac:picMkLst>
            <pc:docMk/>
            <pc:sldMk cId="3825708455" sldId="276"/>
            <ac:picMk id="5" creationId="{A059F9AD-B9BC-8AA4-E4EE-F37A86532D18}"/>
          </ac:picMkLst>
        </pc:picChg>
        <pc:picChg chg="add mod">
          <ac:chgData name="matthew phillips" userId="7a28054db87882b8" providerId="Windows Live" clId="Web-{8F711590-78BC-4BA5-BC0B-543076D2BAB6}" dt="2023-04-01T00:14:27.939" v="954" actId="1076"/>
          <ac:picMkLst>
            <pc:docMk/>
            <pc:sldMk cId="3825708455" sldId="276"/>
            <ac:picMk id="6" creationId="{F03F6CC4-9BA4-6AE3-14EB-4C226DC61F20}"/>
          </ac:picMkLst>
        </pc:picChg>
        <pc:picChg chg="add mod">
          <ac:chgData name="matthew phillips" userId="7a28054db87882b8" providerId="Windows Live" clId="Web-{8F711590-78BC-4BA5-BC0B-543076D2BAB6}" dt="2023-04-01T00:14:42.455" v="957" actId="1076"/>
          <ac:picMkLst>
            <pc:docMk/>
            <pc:sldMk cId="3825708455" sldId="276"/>
            <ac:picMk id="8" creationId="{A880C9DF-437C-A778-78B3-62D86B8A2E09}"/>
          </ac:picMkLst>
        </pc:picChg>
        <pc:picChg chg="add">
          <ac:chgData name="matthew phillips" userId="7a28054db87882b8" providerId="Windows Live" clId="Web-{8F711590-78BC-4BA5-BC0B-543076D2BAB6}" dt="2023-04-01T00:13:55.392" v="950"/>
          <ac:picMkLst>
            <pc:docMk/>
            <pc:sldMk cId="3825708455" sldId="276"/>
            <ac:picMk id="9" creationId="{2CF1A797-C571-CD7D-81DE-8197A6CAF4E9}"/>
          </ac:picMkLst>
        </pc:picChg>
        <pc:picChg chg="add">
          <ac:chgData name="matthew phillips" userId="7a28054db87882b8" providerId="Windows Live" clId="Web-{8F711590-78BC-4BA5-BC0B-543076D2BAB6}" dt="2023-04-01T00:14:30.736" v="955"/>
          <ac:picMkLst>
            <pc:docMk/>
            <pc:sldMk cId="3825708455" sldId="276"/>
            <ac:picMk id="10" creationId="{E290615C-BC37-3A1A-4674-755F45EA795A}"/>
          </ac:picMkLst>
        </pc:picChg>
        <pc:picChg chg="add">
          <ac:chgData name="matthew phillips" userId="7a28054db87882b8" providerId="Windows Live" clId="Web-{8F711590-78BC-4BA5-BC0B-543076D2BAB6}" dt="2023-04-01T00:14:33.158" v="956"/>
          <ac:picMkLst>
            <pc:docMk/>
            <pc:sldMk cId="3825708455" sldId="276"/>
            <ac:picMk id="11" creationId="{2931F125-B457-0395-2609-DC9F20BB2438}"/>
          </ac:picMkLst>
        </pc:picChg>
        <pc:picChg chg="add mod">
          <ac:chgData name="matthew phillips" userId="7a28054db87882b8" providerId="Windows Live" clId="Web-{8F711590-78BC-4BA5-BC0B-543076D2BAB6}" dt="2023-04-01T00:15:33.893" v="961" actId="1076"/>
          <ac:picMkLst>
            <pc:docMk/>
            <pc:sldMk cId="3825708455" sldId="276"/>
            <ac:picMk id="13" creationId="{B4FB7BFD-4D69-2E4D-7707-9B4B048DA1CE}"/>
          </ac:picMkLst>
        </pc:picChg>
      </pc:sldChg>
      <pc:sldChg chg="modSp">
        <pc:chgData name="matthew phillips" userId="7a28054db87882b8" providerId="Windows Live" clId="Web-{8F711590-78BC-4BA5-BC0B-543076D2BAB6}" dt="2023-04-01T00:24:07.934" v="1117" actId="20577"/>
        <pc:sldMkLst>
          <pc:docMk/>
          <pc:sldMk cId="207560513" sldId="277"/>
        </pc:sldMkLst>
        <pc:spChg chg="mod">
          <ac:chgData name="matthew phillips" userId="7a28054db87882b8" providerId="Windows Live" clId="Web-{8F711590-78BC-4BA5-BC0B-543076D2BAB6}" dt="2023-04-01T00:17:46.927" v="978" actId="20577"/>
          <ac:spMkLst>
            <pc:docMk/>
            <pc:sldMk cId="207560513" sldId="277"/>
            <ac:spMk id="2" creationId="{99941DC8-19BD-2BB1-BCB4-F713CF5B6E95}"/>
          </ac:spMkLst>
        </pc:spChg>
        <pc:spChg chg="mod">
          <ac:chgData name="matthew phillips" userId="7a28054db87882b8" providerId="Windows Live" clId="Web-{8F711590-78BC-4BA5-BC0B-543076D2BAB6}" dt="2023-04-01T00:24:07.934" v="1117" actId="20577"/>
          <ac:spMkLst>
            <pc:docMk/>
            <pc:sldMk cId="207560513" sldId="277"/>
            <ac:spMk id="3" creationId="{45F17598-F7A1-5616-4416-E585FE7C9EA2}"/>
          </ac:spMkLst>
        </pc:spChg>
      </pc:sldChg>
      <pc:sldChg chg="addSp delSp modSp">
        <pc:chgData name="matthew phillips" userId="7a28054db87882b8" providerId="Windows Live" clId="Web-{8F711590-78BC-4BA5-BC0B-543076D2BAB6}" dt="2023-04-01T00:26:06.779" v="1133" actId="1076"/>
        <pc:sldMkLst>
          <pc:docMk/>
          <pc:sldMk cId="3689036944" sldId="278"/>
        </pc:sldMkLst>
        <pc:spChg chg="del">
          <ac:chgData name="matthew phillips" userId="7a28054db87882b8" providerId="Windows Live" clId="Web-{8F711590-78BC-4BA5-BC0B-543076D2BAB6}" dt="2023-04-01T00:24:11.887" v="1118"/>
          <ac:spMkLst>
            <pc:docMk/>
            <pc:sldMk cId="3689036944" sldId="278"/>
            <ac:spMk id="2" creationId="{1E09481B-EDA2-D276-9289-CA4966BAD323}"/>
          </ac:spMkLst>
        </pc:spChg>
        <pc:spChg chg="del">
          <ac:chgData name="matthew phillips" userId="7a28054db87882b8" providerId="Windows Live" clId="Web-{8F711590-78BC-4BA5-BC0B-543076D2BAB6}" dt="2023-04-01T00:24:23.450" v="1119"/>
          <ac:spMkLst>
            <pc:docMk/>
            <pc:sldMk cId="3689036944" sldId="278"/>
            <ac:spMk id="3" creationId="{4D721103-DE12-2BA3-1C02-80496601DA39}"/>
          </ac:spMkLst>
        </pc:spChg>
        <pc:picChg chg="add mod ord">
          <ac:chgData name="matthew phillips" userId="7a28054db87882b8" providerId="Windows Live" clId="Web-{8F711590-78BC-4BA5-BC0B-543076D2BAB6}" dt="2023-04-01T00:26:06.779" v="1133" actId="1076"/>
          <ac:picMkLst>
            <pc:docMk/>
            <pc:sldMk cId="3689036944" sldId="278"/>
            <ac:picMk id="4" creationId="{69871F65-0DC6-7E43-84D7-8567739BBEAC}"/>
          </ac:picMkLst>
        </pc:picChg>
        <pc:picChg chg="add mod">
          <ac:chgData name="matthew phillips" userId="7a28054db87882b8" providerId="Windows Live" clId="Web-{8F711590-78BC-4BA5-BC0B-543076D2BAB6}" dt="2023-04-01T00:25:34.576" v="1131" actId="1076"/>
          <ac:picMkLst>
            <pc:docMk/>
            <pc:sldMk cId="3689036944" sldId="278"/>
            <ac:picMk id="5" creationId="{7DCFC491-9EB0-6E20-0C88-BE4250E8B7F8}"/>
          </ac:picMkLst>
        </pc:picChg>
      </pc:sldChg>
      <pc:sldChg chg="addSp delSp modSp">
        <pc:chgData name="matthew phillips" userId="7a28054db87882b8" providerId="Windows Live" clId="Web-{8F711590-78BC-4BA5-BC0B-543076D2BAB6}" dt="2023-04-01T00:31:39.379" v="1168" actId="1076"/>
        <pc:sldMkLst>
          <pc:docMk/>
          <pc:sldMk cId="1595863495" sldId="279"/>
        </pc:sldMkLst>
        <pc:spChg chg="mod">
          <ac:chgData name="matthew phillips" userId="7a28054db87882b8" providerId="Windows Live" clId="Web-{8F711590-78BC-4BA5-BC0B-543076D2BAB6}" dt="2023-04-01T00:29:16.736" v="1158" actId="20577"/>
          <ac:spMkLst>
            <pc:docMk/>
            <pc:sldMk cId="1595863495" sldId="279"/>
            <ac:spMk id="2" creationId="{02B58C51-E88F-E1CF-6190-35C9D5352B9A}"/>
          </ac:spMkLst>
        </pc:spChg>
        <pc:spChg chg="del mod">
          <ac:chgData name="matthew phillips" userId="7a28054db87882b8" providerId="Windows Live" clId="Web-{8F711590-78BC-4BA5-BC0B-543076D2BAB6}" dt="2023-04-01T00:29:00.751" v="1156"/>
          <ac:spMkLst>
            <pc:docMk/>
            <pc:sldMk cId="1595863495" sldId="279"/>
            <ac:spMk id="3" creationId="{CEE018DC-1DD7-E228-E28F-0448D3C8E9B8}"/>
          </ac:spMkLst>
        </pc:spChg>
        <pc:picChg chg="add mod">
          <ac:chgData name="matthew phillips" userId="7a28054db87882b8" providerId="Windows Live" clId="Web-{8F711590-78BC-4BA5-BC0B-543076D2BAB6}" dt="2023-04-01T00:31:12.832" v="1163" actId="1076"/>
          <ac:picMkLst>
            <pc:docMk/>
            <pc:sldMk cId="1595863495" sldId="279"/>
            <ac:picMk id="4" creationId="{9025840C-E986-FC23-5729-FF6EEB78EBE0}"/>
          </ac:picMkLst>
        </pc:picChg>
        <pc:picChg chg="add mod">
          <ac:chgData name="matthew phillips" userId="7a28054db87882b8" providerId="Windows Live" clId="Web-{8F711590-78BC-4BA5-BC0B-543076D2BAB6}" dt="2023-04-01T00:31:39.379" v="1168" actId="1076"/>
          <ac:picMkLst>
            <pc:docMk/>
            <pc:sldMk cId="1595863495" sldId="279"/>
            <ac:picMk id="5" creationId="{24526F06-8AF0-0EE1-7A28-B2DD29B75C48}"/>
          </ac:picMkLst>
        </pc:picChg>
      </pc:sldChg>
      <pc:sldChg chg="addSp delSp modSp">
        <pc:chgData name="matthew phillips" userId="7a28054db87882b8" providerId="Windows Live" clId="Web-{8F711590-78BC-4BA5-BC0B-543076D2BAB6}" dt="2023-04-01T00:35:10.711" v="1187" actId="1076"/>
        <pc:sldMkLst>
          <pc:docMk/>
          <pc:sldMk cId="3971816776" sldId="280"/>
        </pc:sldMkLst>
        <pc:spChg chg="mod">
          <ac:chgData name="matthew phillips" userId="7a28054db87882b8" providerId="Windows Live" clId="Web-{8F711590-78BC-4BA5-BC0B-543076D2BAB6}" dt="2023-04-01T00:35:03.461" v="1185" actId="14100"/>
          <ac:spMkLst>
            <pc:docMk/>
            <pc:sldMk cId="3971816776" sldId="280"/>
            <ac:spMk id="2" creationId="{49CD00B8-9613-CA92-5628-B6F7630A4886}"/>
          </ac:spMkLst>
        </pc:spChg>
        <pc:spChg chg="del">
          <ac:chgData name="matthew phillips" userId="7a28054db87882b8" providerId="Windows Live" clId="Web-{8F711590-78BC-4BA5-BC0B-543076D2BAB6}" dt="2023-04-01T00:32:31.036" v="1169"/>
          <ac:spMkLst>
            <pc:docMk/>
            <pc:sldMk cId="3971816776" sldId="280"/>
            <ac:spMk id="3" creationId="{2DA59686-F6A9-A0EA-822D-491AF00C47BB}"/>
          </ac:spMkLst>
        </pc:spChg>
        <pc:spChg chg="add del mod">
          <ac:chgData name="matthew phillips" userId="7a28054db87882b8" providerId="Windows Live" clId="Web-{8F711590-78BC-4BA5-BC0B-543076D2BAB6}" dt="2023-04-01T00:33:44.147" v="1176"/>
          <ac:spMkLst>
            <pc:docMk/>
            <pc:sldMk cId="3971816776" sldId="280"/>
            <ac:spMk id="6" creationId="{C70E6602-EE26-729C-65F1-DF36AE3272FA}"/>
          </ac:spMkLst>
        </pc:spChg>
        <pc:spChg chg="add del mod">
          <ac:chgData name="matthew phillips" userId="7a28054db87882b8" providerId="Windows Live" clId="Web-{8F711590-78BC-4BA5-BC0B-543076D2BAB6}" dt="2023-04-01T00:34:40.101" v="1178"/>
          <ac:spMkLst>
            <pc:docMk/>
            <pc:sldMk cId="3971816776" sldId="280"/>
            <ac:spMk id="9" creationId="{8BE96394-4CEB-2F56-671F-270E8EDAFF47}"/>
          </ac:spMkLst>
        </pc:spChg>
        <pc:picChg chg="add del mod ord">
          <ac:chgData name="matthew phillips" userId="7a28054db87882b8" providerId="Windows Live" clId="Web-{8F711590-78BC-4BA5-BC0B-543076D2BAB6}" dt="2023-04-01T00:32:31.114" v="1170"/>
          <ac:picMkLst>
            <pc:docMk/>
            <pc:sldMk cId="3971816776" sldId="280"/>
            <ac:picMk id="4" creationId="{68669799-1F9E-547A-7A31-EFACFC791E6D}"/>
          </ac:picMkLst>
        </pc:picChg>
        <pc:picChg chg="add del mod ord">
          <ac:chgData name="matthew phillips" userId="7a28054db87882b8" providerId="Windows Live" clId="Web-{8F711590-78BC-4BA5-BC0B-543076D2BAB6}" dt="2023-04-01T00:33:44.944" v="1177"/>
          <ac:picMkLst>
            <pc:docMk/>
            <pc:sldMk cId="3971816776" sldId="280"/>
            <ac:picMk id="7" creationId="{6D1E32AB-40E4-BC13-7CD6-51CC253CD1B5}"/>
          </ac:picMkLst>
        </pc:picChg>
        <pc:picChg chg="add mod ord">
          <ac:chgData name="matthew phillips" userId="7a28054db87882b8" providerId="Windows Live" clId="Web-{8F711590-78BC-4BA5-BC0B-543076D2BAB6}" dt="2023-04-01T00:35:10.711" v="1187" actId="1076"/>
          <ac:picMkLst>
            <pc:docMk/>
            <pc:sldMk cId="3971816776" sldId="280"/>
            <ac:picMk id="10" creationId="{AD40CD19-1803-01B6-39E5-34274D129155}"/>
          </ac:picMkLst>
        </pc:picChg>
      </pc:sldChg>
    </pc:docChg>
  </pc:docChgLst>
  <pc:docChgLst>
    <pc:chgData name="Guest User" providerId="Windows Live" clId="Web-{470B7FAB-F681-4991-A18A-C198A1D487C8}"/>
    <pc:docChg chg="modSld">
      <pc:chgData name="Guest User" userId="" providerId="Windows Live" clId="Web-{470B7FAB-F681-4991-A18A-C198A1D487C8}" dt="2023-04-20T12:52:45.702" v="68" actId="1076"/>
      <pc:docMkLst>
        <pc:docMk/>
      </pc:docMkLst>
      <pc:sldChg chg="addSp delSp modSp">
        <pc:chgData name="Guest User" userId="" providerId="Windows Live" clId="Web-{470B7FAB-F681-4991-A18A-C198A1D487C8}" dt="2023-04-20T12:52:45.702" v="68" actId="1076"/>
        <pc:sldMkLst>
          <pc:docMk/>
          <pc:sldMk cId="2898306685" sldId="290"/>
        </pc:sldMkLst>
        <pc:spChg chg="mod">
          <ac:chgData name="Guest User" userId="" providerId="Windows Live" clId="Web-{470B7FAB-F681-4991-A18A-C198A1D487C8}" dt="2023-04-20T12:49:57.009" v="34" actId="14100"/>
          <ac:spMkLst>
            <pc:docMk/>
            <pc:sldMk cId="2898306685" sldId="290"/>
            <ac:spMk id="2" creationId="{AF9167CB-3B2B-69B7-59EC-32803C1C007F}"/>
          </ac:spMkLst>
        </pc:spChg>
        <pc:spChg chg="del">
          <ac:chgData name="Guest User" userId="" providerId="Windows Live" clId="Web-{470B7FAB-F681-4991-A18A-C198A1D487C8}" dt="2023-04-20T12:48:52.257" v="2"/>
          <ac:spMkLst>
            <pc:docMk/>
            <pc:sldMk cId="2898306685" sldId="290"/>
            <ac:spMk id="3" creationId="{B6F4AB85-D196-80A3-8605-FF81511A169D}"/>
          </ac:spMkLst>
        </pc:spChg>
        <pc:spChg chg="add mod">
          <ac:chgData name="Guest User" userId="" providerId="Windows Live" clId="Web-{470B7FAB-F681-4991-A18A-C198A1D487C8}" dt="2023-04-20T12:52:31.889" v="64" actId="1076"/>
          <ac:spMkLst>
            <pc:docMk/>
            <pc:sldMk cId="2898306685" sldId="290"/>
            <ac:spMk id="10" creationId="{1285E1C8-2FE4-0660-5C15-CCE813375335}"/>
          </ac:spMkLst>
        </pc:spChg>
        <pc:picChg chg="add mod">
          <ac:chgData name="Guest User" userId="" providerId="Windows Live" clId="Web-{470B7FAB-F681-4991-A18A-C198A1D487C8}" dt="2023-04-20T12:49:03.132" v="4" actId="14100"/>
          <ac:picMkLst>
            <pc:docMk/>
            <pc:sldMk cId="2898306685" sldId="290"/>
            <ac:picMk id="5" creationId="{F39247C0-936F-781E-620D-9419AE29FC84}"/>
          </ac:picMkLst>
        </pc:picChg>
        <pc:picChg chg="add mod">
          <ac:chgData name="Guest User" userId="" providerId="Windows Live" clId="Web-{470B7FAB-F681-4991-A18A-C198A1D487C8}" dt="2023-04-20T12:52:37.717" v="66" actId="1076"/>
          <ac:picMkLst>
            <pc:docMk/>
            <pc:sldMk cId="2898306685" sldId="290"/>
            <ac:picMk id="6" creationId="{8F141BDA-64F9-123A-6D40-43696729887C}"/>
          </ac:picMkLst>
        </pc:picChg>
        <pc:picChg chg="add mod">
          <ac:chgData name="Guest User" userId="" providerId="Windows Live" clId="Web-{470B7FAB-F681-4991-A18A-C198A1D487C8}" dt="2023-04-20T12:52:42.061" v="67" actId="1076"/>
          <ac:picMkLst>
            <pc:docMk/>
            <pc:sldMk cId="2898306685" sldId="290"/>
            <ac:picMk id="7" creationId="{DDAD7C29-5B33-5EEF-0533-B86F2856BB7E}"/>
          </ac:picMkLst>
        </pc:picChg>
        <pc:picChg chg="add mod">
          <ac:chgData name="Guest User" userId="" providerId="Windows Live" clId="Web-{470B7FAB-F681-4991-A18A-C198A1D487C8}" dt="2023-04-20T12:52:45.702" v="68" actId="1076"/>
          <ac:picMkLst>
            <pc:docMk/>
            <pc:sldMk cId="2898306685" sldId="290"/>
            <ac:picMk id="8" creationId="{FC3F9075-4883-E6B2-EC37-49768DE794AE}"/>
          </ac:picMkLst>
        </pc:picChg>
        <pc:picChg chg="add mod">
          <ac:chgData name="Guest User" userId="" providerId="Windows Live" clId="Web-{470B7FAB-F681-4991-A18A-C198A1D487C8}" dt="2023-04-20T12:52:07.982" v="49" actId="1076"/>
          <ac:picMkLst>
            <pc:docMk/>
            <pc:sldMk cId="2898306685" sldId="290"/>
            <ac:picMk id="9" creationId="{53BA99E3-EA6B-433B-9D9D-2645954E459A}"/>
          </ac:picMkLst>
        </pc:picChg>
      </pc:sldChg>
    </pc:docChg>
  </pc:docChgLst>
  <pc:docChgLst>
    <pc:chgData name="Guest User" providerId="Windows Live" clId="Web-{1A401A1C-075A-46FA-B54D-2B18C6389DF2}"/>
    <pc:docChg chg="addSld delSld modSld">
      <pc:chgData name="Guest User" userId="" providerId="Windows Live" clId="Web-{1A401A1C-075A-46FA-B54D-2B18C6389DF2}" dt="2023-04-20T12:52:56.317" v="133" actId="20577"/>
      <pc:docMkLst>
        <pc:docMk/>
      </pc:docMkLst>
      <pc:sldChg chg="new del">
        <pc:chgData name="Guest User" userId="" providerId="Windows Live" clId="Web-{1A401A1C-075A-46FA-B54D-2B18C6389DF2}" dt="2023-04-20T12:47:24.307" v="1"/>
        <pc:sldMkLst>
          <pc:docMk/>
          <pc:sldMk cId="1087725010" sldId="293"/>
        </pc:sldMkLst>
      </pc:sldChg>
      <pc:sldChg chg="new del">
        <pc:chgData name="Guest User" userId="" providerId="Windows Live" clId="Web-{1A401A1C-075A-46FA-B54D-2B18C6389DF2}" dt="2023-04-20T12:48:15.402" v="9"/>
        <pc:sldMkLst>
          <pc:docMk/>
          <pc:sldMk cId="2106668103" sldId="293"/>
        </pc:sldMkLst>
      </pc:sldChg>
      <pc:sldChg chg="addSp modSp new">
        <pc:chgData name="Guest User" userId="" providerId="Windows Live" clId="Web-{1A401A1C-075A-46FA-B54D-2B18C6389DF2}" dt="2023-04-20T12:52:56.317" v="133" actId="20577"/>
        <pc:sldMkLst>
          <pc:docMk/>
          <pc:sldMk cId="2599243943" sldId="293"/>
        </pc:sldMkLst>
        <pc:spChg chg="add mod">
          <ac:chgData name="Guest User" userId="" providerId="Windows Live" clId="Web-{1A401A1C-075A-46FA-B54D-2B18C6389DF2}" dt="2023-04-20T12:52:56.317" v="133" actId="20577"/>
          <ac:spMkLst>
            <pc:docMk/>
            <pc:sldMk cId="2599243943" sldId="293"/>
            <ac:spMk id="3" creationId="{D8C213F0-C2EA-4ECD-79D8-7E749CF34A2B}"/>
          </ac:spMkLst>
        </pc:spChg>
        <pc:picChg chg="add mod">
          <ac:chgData name="Guest User" userId="" providerId="Windows Live" clId="Web-{1A401A1C-075A-46FA-B54D-2B18C6389DF2}" dt="2023-04-20T12:49:01.748" v="18" actId="1076"/>
          <ac:picMkLst>
            <pc:docMk/>
            <pc:sldMk cId="2599243943" sldId="293"/>
            <ac:picMk id="2" creationId="{87B1B5DE-2791-673E-E70B-4F39FDD051A8}"/>
          </ac:picMkLst>
        </pc:picChg>
      </pc:sldChg>
      <pc:sldChg chg="new del">
        <pc:chgData name="Guest User" userId="" providerId="Windows Live" clId="Web-{1A401A1C-075A-46FA-B54D-2B18C6389DF2}" dt="2023-04-20T12:48:22.699" v="11"/>
        <pc:sldMkLst>
          <pc:docMk/>
          <pc:sldMk cId="3100308320" sldId="293"/>
        </pc:sldMkLst>
      </pc:sldChg>
      <pc:sldChg chg="addSp delSp modSp new del">
        <pc:chgData name="Guest User" userId="" providerId="Windows Live" clId="Web-{1A401A1C-075A-46FA-B54D-2B18C6389DF2}" dt="2023-04-20T12:48:04.886" v="7"/>
        <pc:sldMkLst>
          <pc:docMk/>
          <pc:sldMk cId="3953626172" sldId="293"/>
        </pc:sldMkLst>
        <pc:spChg chg="add del mod">
          <ac:chgData name="Guest User" userId="" providerId="Windows Live" clId="Web-{1A401A1C-075A-46FA-B54D-2B18C6389DF2}" dt="2023-04-20T12:48:04.433" v="6"/>
          <ac:spMkLst>
            <pc:docMk/>
            <pc:sldMk cId="3953626172" sldId="293"/>
            <ac:spMk id="2" creationId="{6E154533-F920-7596-C7C1-07D23F02158E}"/>
          </ac:spMkLst>
        </pc:spChg>
      </pc:sldChg>
    </pc:docChg>
  </pc:docChgLst>
  <pc:docChgLst>
    <pc:chgData name="Guest User" providerId="Windows Live" clId="Web-{608F482C-B2D8-4603-896A-FA5324D32B0F}"/>
    <pc:docChg chg="addSld sldOrd">
      <pc:chgData name="Guest User" userId="" providerId="Windows Live" clId="Web-{608F482C-B2D8-4603-896A-FA5324D32B0F}" dt="2023-04-19T00:25:57.603" v="3"/>
      <pc:docMkLst>
        <pc:docMk/>
      </pc:docMkLst>
      <pc:sldChg chg="new ord">
        <pc:chgData name="Guest User" userId="" providerId="Windows Live" clId="Web-{608F482C-B2D8-4603-896A-FA5324D32B0F}" dt="2023-04-19T00:25:29.009" v="1"/>
        <pc:sldMkLst>
          <pc:docMk/>
          <pc:sldMk cId="2898306685" sldId="290"/>
        </pc:sldMkLst>
      </pc:sldChg>
      <pc:sldChg chg="new">
        <pc:chgData name="Guest User" userId="" providerId="Windows Live" clId="Web-{608F482C-B2D8-4603-896A-FA5324D32B0F}" dt="2023-04-19T00:25:43.618" v="2"/>
        <pc:sldMkLst>
          <pc:docMk/>
          <pc:sldMk cId="33306996" sldId="291"/>
        </pc:sldMkLst>
      </pc:sldChg>
      <pc:sldChg chg="new">
        <pc:chgData name="Guest User" userId="" providerId="Windows Live" clId="Web-{608F482C-B2D8-4603-896A-FA5324D32B0F}" dt="2023-04-19T00:25:57.603" v="3"/>
        <pc:sldMkLst>
          <pc:docMk/>
          <pc:sldMk cId="1603120150" sldId="292"/>
        </pc:sldMkLst>
      </pc:sldChg>
    </pc:docChg>
  </pc:docChgLst>
  <pc:docChgLst>
    <pc:chgData name="matthew phillips" userId="7a28054db87882b8" providerId="Windows Live" clId="Web-{95F76342-B8FE-447F-838F-34E5C97B19C7}"/>
    <pc:docChg chg="delSld modSld">
      <pc:chgData name="matthew phillips" userId="7a28054db87882b8" providerId="Windows Live" clId="Web-{95F76342-B8FE-447F-838F-34E5C97B19C7}" dt="2023-04-01T00:48:44.405" v="82" actId="14100"/>
      <pc:docMkLst>
        <pc:docMk/>
      </pc:docMkLst>
      <pc:sldChg chg="delSp modSp">
        <pc:chgData name="matthew phillips" userId="7a28054db87882b8" providerId="Windows Live" clId="Web-{95F76342-B8FE-447F-838F-34E5C97B19C7}" dt="2023-04-01T00:41:33.329" v="3" actId="1076"/>
        <pc:sldMkLst>
          <pc:docMk/>
          <pc:sldMk cId="3825708455" sldId="276"/>
        </pc:sldMkLst>
        <pc:picChg chg="mod">
          <ac:chgData name="matthew phillips" userId="7a28054db87882b8" providerId="Windows Live" clId="Web-{95F76342-B8FE-447F-838F-34E5C97B19C7}" dt="2023-04-01T00:41:33.329" v="3" actId="1076"/>
          <ac:picMkLst>
            <pc:docMk/>
            <pc:sldMk cId="3825708455" sldId="276"/>
            <ac:picMk id="8" creationId="{A880C9DF-437C-A778-78B3-62D86B8A2E09}"/>
          </ac:picMkLst>
        </pc:picChg>
        <pc:picChg chg="del">
          <ac:chgData name="matthew phillips" userId="7a28054db87882b8" providerId="Windows Live" clId="Web-{95F76342-B8FE-447F-838F-34E5C97B19C7}" dt="2023-04-01T00:41:20.563" v="2"/>
          <ac:picMkLst>
            <pc:docMk/>
            <pc:sldMk cId="3825708455" sldId="276"/>
            <ac:picMk id="9" creationId="{2CF1A797-C571-CD7D-81DE-8197A6CAF4E9}"/>
          </ac:picMkLst>
        </pc:picChg>
        <pc:picChg chg="del">
          <ac:chgData name="matthew phillips" userId="7a28054db87882b8" providerId="Windows Live" clId="Web-{95F76342-B8FE-447F-838F-34E5C97B19C7}" dt="2023-04-01T00:41:15.376" v="0"/>
          <ac:picMkLst>
            <pc:docMk/>
            <pc:sldMk cId="3825708455" sldId="276"/>
            <ac:picMk id="10" creationId="{E290615C-BC37-3A1A-4674-755F45EA795A}"/>
          </ac:picMkLst>
        </pc:picChg>
        <pc:picChg chg="del">
          <ac:chgData name="matthew phillips" userId="7a28054db87882b8" providerId="Windows Live" clId="Web-{95F76342-B8FE-447F-838F-34E5C97B19C7}" dt="2023-04-01T00:41:17.407" v="1"/>
          <ac:picMkLst>
            <pc:docMk/>
            <pc:sldMk cId="3825708455" sldId="276"/>
            <ac:picMk id="11" creationId="{2931F125-B457-0395-2609-DC9F20BB2438}"/>
          </ac:picMkLst>
        </pc:picChg>
      </pc:sldChg>
      <pc:sldChg chg="addSp modSp">
        <pc:chgData name="matthew phillips" userId="7a28054db87882b8" providerId="Windows Live" clId="Web-{95F76342-B8FE-447F-838F-34E5C97B19C7}" dt="2023-04-01T00:42:45.284" v="9" actId="1076"/>
        <pc:sldMkLst>
          <pc:docMk/>
          <pc:sldMk cId="3689036944" sldId="278"/>
        </pc:sldMkLst>
        <pc:picChg chg="add mod">
          <ac:chgData name="matthew phillips" userId="7a28054db87882b8" providerId="Windows Live" clId="Web-{95F76342-B8FE-447F-838F-34E5C97B19C7}" dt="2023-04-01T00:42:45.284" v="9" actId="1076"/>
          <ac:picMkLst>
            <pc:docMk/>
            <pc:sldMk cId="3689036944" sldId="278"/>
            <ac:picMk id="3" creationId="{5DB725E3-C290-0FA0-F4E5-0BB2212EC5BF}"/>
          </ac:picMkLst>
        </pc:picChg>
        <pc:picChg chg="mod">
          <ac:chgData name="matthew phillips" userId="7a28054db87882b8" providerId="Windows Live" clId="Web-{95F76342-B8FE-447F-838F-34E5C97B19C7}" dt="2023-04-01T00:42:12.502" v="5" actId="1076"/>
          <ac:picMkLst>
            <pc:docMk/>
            <pc:sldMk cId="3689036944" sldId="278"/>
            <ac:picMk id="4" creationId="{69871F65-0DC6-7E43-84D7-8567739BBEAC}"/>
          </ac:picMkLst>
        </pc:picChg>
      </pc:sldChg>
      <pc:sldChg chg="del">
        <pc:chgData name="matthew phillips" userId="7a28054db87882b8" providerId="Windows Live" clId="Web-{95F76342-B8FE-447F-838F-34E5C97B19C7}" dt="2023-04-01T00:43:26.191" v="10"/>
        <pc:sldMkLst>
          <pc:docMk/>
          <pc:sldMk cId="758964584" sldId="281"/>
        </pc:sldMkLst>
      </pc:sldChg>
      <pc:sldChg chg="del">
        <pc:chgData name="matthew phillips" userId="7a28054db87882b8" providerId="Windows Live" clId="Web-{95F76342-B8FE-447F-838F-34E5C97B19C7}" dt="2023-04-01T00:43:27.363" v="11"/>
        <pc:sldMkLst>
          <pc:docMk/>
          <pc:sldMk cId="1076728300" sldId="282"/>
        </pc:sldMkLst>
      </pc:sldChg>
      <pc:sldChg chg="del">
        <pc:chgData name="matthew phillips" userId="7a28054db87882b8" providerId="Windows Live" clId="Web-{95F76342-B8FE-447F-838F-34E5C97B19C7}" dt="2023-04-01T00:43:28.301" v="12"/>
        <pc:sldMkLst>
          <pc:docMk/>
          <pc:sldMk cId="3154957991" sldId="283"/>
        </pc:sldMkLst>
      </pc:sldChg>
      <pc:sldChg chg="del">
        <pc:chgData name="matthew phillips" userId="7a28054db87882b8" providerId="Windows Live" clId="Web-{95F76342-B8FE-447F-838F-34E5C97B19C7}" dt="2023-04-01T00:43:29.144" v="13"/>
        <pc:sldMkLst>
          <pc:docMk/>
          <pc:sldMk cId="3962339194" sldId="284"/>
        </pc:sldMkLst>
      </pc:sldChg>
      <pc:sldChg chg="del">
        <pc:chgData name="matthew phillips" userId="7a28054db87882b8" providerId="Windows Live" clId="Web-{95F76342-B8FE-447F-838F-34E5C97B19C7}" dt="2023-04-01T00:43:29.722" v="14"/>
        <pc:sldMkLst>
          <pc:docMk/>
          <pc:sldMk cId="3809310896" sldId="285"/>
        </pc:sldMkLst>
      </pc:sldChg>
      <pc:sldChg chg="del">
        <pc:chgData name="matthew phillips" userId="7a28054db87882b8" providerId="Windows Live" clId="Web-{95F76342-B8FE-447F-838F-34E5C97B19C7}" dt="2023-04-01T00:43:30.457" v="15"/>
        <pc:sldMkLst>
          <pc:docMk/>
          <pc:sldMk cId="2183683892" sldId="286"/>
        </pc:sldMkLst>
      </pc:sldChg>
      <pc:sldChg chg="del">
        <pc:chgData name="matthew phillips" userId="7a28054db87882b8" providerId="Windows Live" clId="Web-{95F76342-B8FE-447F-838F-34E5C97B19C7}" dt="2023-04-01T00:43:30.926" v="16"/>
        <pc:sldMkLst>
          <pc:docMk/>
          <pc:sldMk cId="1268888911" sldId="287"/>
        </pc:sldMkLst>
      </pc:sldChg>
      <pc:sldChg chg="del">
        <pc:chgData name="matthew phillips" userId="7a28054db87882b8" providerId="Windows Live" clId="Web-{95F76342-B8FE-447F-838F-34E5C97B19C7}" dt="2023-04-01T00:43:32.347" v="17"/>
        <pc:sldMkLst>
          <pc:docMk/>
          <pc:sldMk cId="272929552" sldId="288"/>
        </pc:sldMkLst>
      </pc:sldChg>
      <pc:sldChg chg="addSp delSp modSp">
        <pc:chgData name="matthew phillips" userId="7a28054db87882b8" providerId="Windows Live" clId="Web-{95F76342-B8FE-447F-838F-34E5C97B19C7}" dt="2023-04-01T00:48:44.405" v="82" actId="14100"/>
        <pc:sldMkLst>
          <pc:docMk/>
          <pc:sldMk cId="2817276949" sldId="289"/>
        </pc:sldMkLst>
        <pc:spChg chg="mod">
          <ac:chgData name="matthew phillips" userId="7a28054db87882b8" providerId="Windows Live" clId="Web-{95F76342-B8FE-447F-838F-34E5C97B19C7}" dt="2023-04-01T00:47:41.935" v="80" actId="14100"/>
          <ac:spMkLst>
            <pc:docMk/>
            <pc:sldMk cId="2817276949" sldId="289"/>
            <ac:spMk id="2" creationId="{A73B884C-FAB1-CC95-FBF5-ED562CCA9679}"/>
          </ac:spMkLst>
        </pc:spChg>
        <pc:spChg chg="del">
          <ac:chgData name="matthew phillips" userId="7a28054db87882b8" providerId="Windows Live" clId="Web-{95F76342-B8FE-447F-838F-34E5C97B19C7}" dt="2023-04-01T00:44:02.149" v="18"/>
          <ac:spMkLst>
            <pc:docMk/>
            <pc:sldMk cId="2817276949" sldId="289"/>
            <ac:spMk id="3" creationId="{59611B05-0CCC-2DF2-1BBF-D28F08339B26}"/>
          </ac:spMkLst>
        </pc:spChg>
        <pc:picChg chg="add mod ord">
          <ac:chgData name="matthew phillips" userId="7a28054db87882b8" providerId="Windows Live" clId="Web-{95F76342-B8FE-447F-838F-34E5C97B19C7}" dt="2023-04-01T00:48:44.405" v="82" actId="14100"/>
          <ac:picMkLst>
            <pc:docMk/>
            <pc:sldMk cId="2817276949" sldId="289"/>
            <ac:picMk id="4" creationId="{AD87F37F-64C8-C412-A912-D22DCC9AF5B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1T00:36:01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37384 6888 16383 0 0,'4'-4'0'0'0,"5"-6"0"0"0,6 0 0 0 0,4-4 0 0 0,4 1 0 0 0,-4-1 0 0 0,1 1 0 0 0,0 0 0 0 0,1-4 0 0 0,1 3 0 0 0,1 2 0 0 0,1 1 0 0 0,0 0 0 0 0,1 4 0 0 0,-1 2 0 0 0,1 2 0 0 0,-1 2 0 0 0,1 0 0 0 0,-1 2 0 0 0,1-1 0 0 0,-1 1 0 0 0,0-1 0 0 0,1 0 0 0 0,-1 1 0 0 0,0 3 0 0 0,1 1 0 0 0,-1 1 0 0 0,-4 2 0 0 0,-1 1 0 0 0,0 2 0 0 0,1 0 0 0 0,2 1 0 0 0,0 0 0 0 0,1 1 0 0 0,1-1 0 0 0,1 1 0 0 0,-1-1 0 0 0,1 1 0 0 0,-1 2 0 0 0,1 4 0 0 0,-1-3 0 0 0,-4 2 0 0 0,-1-4 0 0 0,0-3 0 0 0,-3 0 0 0 0,0-2 0 0 0,1 2 0 0 0,-2 3 0 0 0,1 0 0 0 0,1 0 0 0 0,-2 4 0 0 0,1-3 0 0 0,1 1 0 0 0,3 2 0 0 0,1 2 0 0 0,2 1 0 0 0,0 2 0 0 0,2 1 0 0 0,-5 0 0 0 0,0 1 0 0 0,-5-1 0 0 0,-4 1 0 0 0,-1 0 0 0 0,-1-1 0 0 0,-2 1 0 0 0,-3-1 0 0 0,-2 0 0 0 0,-1 1 0 0 0,0-1 0 0 0,-2 0 0 0 0,5 1 0 0 0,1-1 0 0 0,4 0 0 0 0,0 1 0 0 0,0-1 0 0 0,-3 0 0 0 0,-3 1 0 0 0,0-1 0 0 0,-2 0 0 0 0,-1 1 0 0 0,0-1 0 0 0,4 0 0 0 0,1 1 0 0 0,0-1 0 0 0,-2 0 0 0 0,0 1 0 0 0,-1-1 0 0 0,-1 0 0 0 0,-1 1 0 0 0,0-1 0 0 0,0 0 0 0 0,0 1 0 0 0,0-1 0 0 0,0 0 0 0 0,0 1 0 0 0,-1-1 0 0 0,1 0 0 0 0,0 1 0 0 0,0-1 0 0 0,0 0 0 0 0,0 1 0 0 0,0-1 0 0 0,0 0 0 0 0,0 1 0 0 0,0-1 0 0 0,-4 0 0 0 0,-1 1 0 0 0,-5-1 0 0 0,1 0 0 0 0,-4 1 0 0 0,2-1 0 0 0,-3 0 0 0 0,2 1 0 0 0,-1-1 0 0 0,-3-4 0 0 0,1-1 0 0 0,0 0 0 0 0,-2-3 0 0 0,1 0 0 0 0,0 1 0 0 0,-2-2 0 0 0,3 0 0 0 0,-1-2 0 0 0,3 1 0 0 0,-2-2 0 0 0,4 1 0 0 0,-2-2 0 0 0,-3-2 0 0 0,2 1 0 0 0,-1-1 0 0 0,-2-3 0 0 0,1 3 0 0 0,0 0 0 0 0,-1-3 0 0 0,1 3 0 0 0,0-1 0 0 0,-1-1 0 0 0,1 2 0 0 0,1 0 0 0 0,-3-3 0 0 0,3 3 0 0 0,-1 0 0 0 0,-2-2 0 0 0,-1-2 0 0 0,-2-2 0 0 0,-2-2 0 0 0,-1 0 0 0 0,0-1 0 0 0,-5 0 0 0 0,-1-1 0 0 0,0 1 0 0 0,1-1 0 0 0,2 1 0 0 0,0 0 0 0 0,2 0 0 0 0,0-4 0 0 0,1-2 0 0 0,0-3 0 0 0,-1-1 0 0 0,1-2 0 0 0,0 0 0 0 0,0-1 0 0 0,0 1 0 0 0,0-1 0 0 0,-1-3 0 0 0,1 1 0 0 0,4 0 0 0 0,1-3 0 0 0,0 3 0 0 0,3-1 0 0 0,0-2 0 0 0,-1 3 0 0 0,2-1 0 0 0,-1-2 0 0 0,-1 3 0 0 0,-2-1 0 0 0,2-2 0 0 0,0 3 0 0 0,-2-1 0 0 0,3-1 0 0 0,0 1 0 0 0,-1 1 0 0 0,1-3 0 0 0,0 3 0 0 0,-1-1 0 0 0,2-2 0 0 0,-1 3 0 0 0,-1-1 0 0 0,1-1 0 0 0,0 1 0 0 0,-1 1 0 0 0,2-3 0 0 0,-1 3 0 0 0,-2-1 0 0 0,3-2 0 0 0,-1 3 0 0 0,3-1 0 0 0,-1 3 0 0 0,-2-1 0 0 0,-3-2 0 0 0,-2-3 0 0 0,-1-1 0 0 0,3-3 0 0 0,0 0 0 0 0,-1-2 0 0 0,4 1 0 0 0,0-1 0 0 0,2 0 0 0 0,0 0 0 0 0,3 1 0 0 0,-2-1 0 0 0,2 1 0 0 0,-2-1 0 0 0,2 1 0 0 0,-2 0 0 0 0,2-1 0 0 0,-2 1 0 0 0,2 0 0 0 0,-2-1 0 0 0,1 1 0 0 0,4 0 0 0 0,2 0 0 0 0,2-1 0 0 0,2 1 0 0 0,2 0 0 0 0,0-1 0 0 0,1 1 0 0 0,-1 0 0 0 0,1-1 0 0 0,-1 1 0 0 0,0 0 0 0 0,0-1 0 0 0,1 1 0 0 0,-6 4 0 0 0,0 1 0 0 0,0 0 0 0 0,0-1 0 0 0,6-2 0 0 0,3 0 0 0 0,0-1 0 0 0,4-1 0 0 0,1-1 0 0 0,2 5 0 0 0,0 1 0 0 0,2 0 0 0 0,3-2 0 0 0,3 0 0 0 0,2-2 0 0 0,2 0 0 0 0,1-1 0 0 0,1 0 0 0 0,0 3 0 0 0,-5 2 0 0 0,0 0 0 0 0,-1-1 0 0 0,2-2 0 0 0,0 0 0 0 0,2-2 0 0 0,0 0 0 0 0,1 0 0 0 0,0-1 0 0 0,1 1 0 0 0,-1-1 0 0 0,1 1 0 0 0,-1-1 0 0 0,1 1 0 0 0,-1 0 0 0 0,0-1 0 0 0,1 1 0 0 0,-1 0 0 0 0,0-1 0 0 0,1 1 0 0 0,-1 0 0 0 0,0-1 0 0 0,1 5 0 0 0,-5 1 0 0 0,-1 4 0 0 0,-4 1 0 0 0,-1 2 0 0 0,-2-1 0 0 0,1 2 0 0 0,-2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1T00:36:01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19475 6827 16383 0 0,'4'0'0'0'0,"2"-4"0"0"0,3-2 0 0 0,1-3 0 0 0,2-1 0 0 0,0-2 0 0 0,1 0 0 0 0,4 3 0 0 0,-3-2 0 0 0,2 2 0 0 0,2 2 0 0 0,-3-3 0 0 0,1 2 0 0 0,2-3 0 0 0,2 1 0 0 0,1-2 0 0 0,2 0 0 0 0,1 4 0 0 0,0 2 0 0 0,1 2 0 0 0,-1 2 0 0 0,1 1 0 0 0,0 1 0 0 0,-1 1 0 0 0,1-1 0 0 0,-1 1 0 0 0,0-1 0 0 0,1 1 0 0 0,-1-1 0 0 0,0 0 0 0 0,1 0 0 0 0,-1 0 0 0 0,0 0 0 0 0,1 0 0 0 0,-1 0 0 0 0,0 0 0 0 0,1 0 0 0 0,-1 0 0 0 0,0 0 0 0 0,1 0 0 0 0,-1 0 0 0 0,-4 4 0 0 0,-1 1 0 0 0,0 1 0 0 0,1 2 0 0 0,2 0 0 0 0,0 4 0 0 0,1-2 0 0 0,1 3 0 0 0,1-1 0 0 0,-1 1 0 0 0,1-1 0 0 0,-1 1 0 0 0,1-1 0 0 0,-1 1 0 0 0,1-2 0 0 0,-1 2 0 0 0,0-1 0 0 0,1 0 0 0 0,-1 0 0 0 0,0 1 0 0 0,1-2 0 0 0,-1 2 0 0 0,0-2 0 0 0,1-2 0 0 0,-5 1 0 0 0,-1-1 0 0 0,0-2 0 0 0,1 2 0 0 0,1 4 0 0 0,-3 3 0 0 0,0-1 0 0 0,-3 2 0 0 0,-1-3 0 0 0,-1 1 0 0 0,-1 2 0 0 0,0 2 0 0 0,0-3 0 0 0,-1 2 0 0 0,2 0 0 0 0,-2 2 0 0 0,2-2 0 0 0,-2-1 0 0 0,-2 1 0 0 0,-3 3 0 0 0,-3 0 0 0 0,-1 2 0 0 0,-1 0 0 0 0,-2 2 0 0 0,1-1 0 0 0,-1 1 0 0 0,1-1 0 0 0,0 1 0 0 0,-1 0 0 0 0,1-1 0 0 0,0 0 0 0 0,0 1 0 0 0,0-1 0 0 0,0 0 0 0 0,0 1 0 0 0,0-1 0 0 0,0 0 0 0 0,0 1 0 0 0,0-1 0 0 0,0 0 0 0 0,0 1 0 0 0,0-1 0 0 0,0 0 0 0 0,0 1 0 0 0,0-1 0 0 0,0 0 0 0 0,-4-3 0 0 0,-2-3 0 0 0,-3 1 0 0 0,-1 2 0 0 0,-2-4 0 0 0,0 0 0 0 0,-1 1 0 0 0,1 1 0 0 0,-1 3 0 0 0,1 0 0 0 0,3 2 0 0 0,-1-4 0 0 0,0-1 0 0 0,3 0 0 0 0,-1-2 0 0 0,-1-1 0 0 0,-1 1 0 0 0,-1 2 0 0 0,-1-2 0 0 0,-3 0 0 0 0,-4 2 0 0 0,-2-4 0 0 0,-1 1 0 0 0,-2-2 0 0 0,-1 0 0 0 0,0-2 0 0 0,4 1 0 0 0,2-2 0 0 0,-1-3 0 0 0,4 2 0 0 0,0-1 0 0 0,-1-2 0 0 0,-2 2 0 0 0,-2-1 0 0 0,3 3 0 0 0,0-1 0 0 0,-1-2 0 0 0,2 2 0 0 0,1-1 0 0 0,-1-2 0 0 0,1 2 0 0 0,1 0 0 0 0,-3-3 0 0 0,3 3 0 0 0,-1 0 0 0 0,-1-3 0 0 0,2 3 0 0 0,-1 0 0 0 0,-2-2 0 0 0,3 2 0 0 0,-1-1 0 0 0,-1-1 0 0 0,-3-2 0 0 0,-1-2 0 0 0,-2-1 0 0 0,0-2 0 0 0,-2 0 0 0 0,1 0 0 0 0,-1-1 0 0 0,0 1 0 0 0,1 0 0 0 0,-1 0 0 0 0,1-1 0 0 0,-1-3 0 0 0,1-1 0 0 0,4-5 0 0 0,1 1 0 0 0,0-4 0 0 0,-1-2 0 0 0,-2 0 0 0 0,4-1 0 0 0,0 2 0 0 0,-1 0 0 0 0,-1 1 0 0 0,-1 4 0 0 0,2-1 0 0 0,1 1 0 0 0,-1 2 0 0 0,3-2 0 0 0,0 1 0 0 0,-1 2 0 0 0,2-3 0 0 0,-1 1 0 0 0,-1 1 0 0 0,1-2 0 0 0,1 0 0 0 0,-3 3 0 0 0,3-3 0 0 0,-1 0 0 0 0,-1 2 0 0 0,1-2 0 0 0,0 1 0 0 0,-1 1 0 0 0,2-2 0 0 0,-1 0 0 0 0,-2 2 0 0 0,3-1 0 0 0,-1-1 0 0 0,-1 2 0 0 0,1-2 0 0 0,0 1 0 0 0,-1-3 0 0 0,-3 0 0 0 0,-1-1 0 0 0,-2 1 0 0 0,0-2 0 0 0,-2 1 0 0 0,1-1 0 0 0,-1 1 0 0 0,0 3 0 0 0,1-1 0 0 0,-1 1 0 0 0,5-2 0 0 0,1 1 0 0 0,4-2 0 0 0,0 1 0 0 0,3-2 0 0 0,0 1 0 0 0,1-1 0 0 0,-2 2 0 0 0,3-2 0 0 0,-3 1 0 0 0,-2-1 0 0 0,-4-2 0 0 0,3-4 0 0 0,-1 3 0 0 0,2-2 0 0 0,1 0 0 0 0,1-2 0 0 0,4-2 0 0 0,3-1 0 0 0,3-1 0 0 0,1 0 0 0 0,2-1 0 0 0,0 0 0 0 0,1 1 0 0 0,-1-1 0 0 0,1 1 0 0 0,-1-1 0 0 0,1 1 0 0 0,-1-1 0 0 0,0 1 0 0 0,0 0 0 0 0,0-1 0 0 0,0 1 0 0 0,0 0 0 0 0,0 0 0 0 0,0-1 0 0 0,0 1 0 0 0,0 0 0 0 0,0-1 0 0 0,0 1 0 0 0,0 0 0 0 0,0-1 0 0 0,-4 5 0 0 0,-2 1 0 0 0,1 0 0 0 0,1-1 0 0 0,1-1 0 0 0,5-2 0 0 0,2 0 0 0 0,1-1 0 0 0,4 0 0 0 0,-1-1 0 0 0,4 1 0 0 0,-1-1 0 0 0,2 0 0 0 0,-2 1 0 0 0,3 0 0 0 0,-2-1 0 0 0,1 1 0 0 0,-2 0 0 0 0,2 3 0 0 0,-1 3 0 0 0,1-2 0 0 0,-2 0 0 0 0,2 3 0 0 0,-1 0 0 0 0,0-1 0 0 0,0-2 0 0 0,1 3 0 0 0,-2 0 0 0 0,2 3 0 0 0,-2 0 0 0 0,2 1 0 0 0,-1 0 0 0 0,-3-2 0 0 0,1 1 0 0 0,-1-1 0 0 0,2 2 0 0 0,-1-1 0 0 0,2 2 0 0 0,-1-1 0 0 0,2 1 0 0 0,3 0 0 0 0,2-4 0 0 0,3-2 0 0 0,2-3 0 0 0,1-1 0 0 0,0-2 0 0 0,1-1 0 0 0,0 1 0 0 0,0-1 0 0 0,0 0 0 0 0,-1 4 0 0 0,-3 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8CCE-E620-4F3C-9B28-D9B9FA02FFA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613D8-45AC-45DE-8D29-E98F102ED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D4DBE-F22A-58D0-A256-750D4CD21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628617"/>
            <a:ext cx="5408613" cy="30289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Kalamazoo Route Planner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7FBFF-5192-8EA1-95CE-3DE1FBE53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843868"/>
            <a:ext cx="4264026" cy="15647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F496F"/>
                </a:solidFill>
              </a:rPr>
              <a:t>Client: Dustin Black</a:t>
            </a:r>
          </a:p>
          <a:p>
            <a:r>
              <a:rPr lang="en-US">
                <a:solidFill>
                  <a:srgbClr val="0F496F"/>
                </a:solidFill>
              </a:rPr>
              <a:t>Members: </a:t>
            </a:r>
            <a:r>
              <a:rPr lang="en-US">
                <a:solidFill>
                  <a:srgbClr val="0F496F"/>
                </a:solidFill>
                <a:effectLst/>
                <a:latin typeface="+mj-lt"/>
                <a:ea typeface="DengXian" panose="02010600030101010101" pitchFamily="2" charset="-122"/>
              </a:rPr>
              <a:t>Austin Miller, Bjarne Wilken, Christian Fuentes, Matthew Phillips, Mike Henke</a:t>
            </a:r>
            <a:endParaRPr lang="en-US">
              <a:solidFill>
                <a:srgbClr val="0F496F"/>
              </a:solidFill>
              <a:latin typeface="+mj-lt"/>
            </a:endParaRP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7957A6E-2603-D71F-6753-106D693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2" y="1940638"/>
            <a:ext cx="3997242" cy="26681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3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B369-7C4A-B8BC-D3F6-7206C5E1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32698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Road Types Drop Down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724D1-6F1A-22D8-7824-1DA9E8E5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832" y="1710559"/>
            <a:ext cx="8534400" cy="36152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/>
              <a:t>Road Types Drop down will provide the user with 4 sliders. Sliders will provide a weighted selection for user road preference.</a:t>
            </a:r>
          </a:p>
          <a:p>
            <a:r>
              <a:rPr lang="en-US" sz="2800"/>
              <a:t>Vehicle Speed Limit</a:t>
            </a:r>
          </a:p>
          <a:p>
            <a:pPr>
              <a:buClr>
                <a:srgbClr val="FFFFFF"/>
              </a:buClr>
            </a:pPr>
            <a:r>
              <a:rPr lang="en-US" sz="2800"/>
              <a:t>Car Avoidance</a:t>
            </a:r>
          </a:p>
          <a:p>
            <a:pPr>
              <a:buClr>
                <a:srgbClr val="FFFFFF"/>
              </a:buClr>
            </a:pPr>
            <a:r>
              <a:rPr lang="en-US" sz="2800"/>
              <a:t>Bike Lane Preference</a:t>
            </a:r>
          </a:p>
          <a:p>
            <a:pPr>
              <a:buClr>
                <a:srgbClr val="FFFFFF"/>
              </a:buClr>
            </a:pPr>
            <a:r>
              <a:rPr lang="en-US" sz="2800"/>
              <a:t>Sidewalk Preference</a:t>
            </a:r>
          </a:p>
        </p:txBody>
      </p:sp>
    </p:spTree>
    <p:extLst>
      <p:ext uri="{BB962C8B-B14F-4D97-AF65-F5344CB8AC3E}">
        <p14:creationId xmlns:p14="http://schemas.microsoft.com/office/powerpoint/2010/main" val="385474154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9AA6-3756-C3EE-D6C3-E234F291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90454"/>
            <a:ext cx="8534400" cy="1507067"/>
          </a:xfrm>
        </p:spPr>
        <p:txBody>
          <a:bodyPr/>
          <a:lstStyle/>
          <a:p>
            <a:r>
              <a:rPr lang="en-US"/>
              <a:t>A person who's walking may want these settings.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DA2877A-AEB4-00A1-C63B-CF1E8669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6" y="2158015"/>
            <a:ext cx="2657475" cy="394335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59F9AD-B9BC-8AA4-E4EE-F37A8653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38" y="1949669"/>
            <a:ext cx="2289406" cy="4456386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3F6CC4-9BA4-6AE3-14EB-4C226DC61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377" y="1949670"/>
            <a:ext cx="2289405" cy="4456385"/>
          </a:xfrm>
          <a:prstGeom prst="rect">
            <a:avLst/>
          </a:prstGeom>
        </p:spPr>
      </p:pic>
      <p:pic>
        <p:nvPicPr>
          <p:cNvPr id="8" name="Graphic 6" descr="Line arrow: Straight with solid fill">
            <a:extLst>
              <a:ext uri="{FF2B5EF4-FFF2-40B4-BE49-F238E27FC236}">
                <a16:creationId xmlns:a16="http://schemas.microsoft.com/office/drawing/2014/main" id="{A880C9DF-437C-A778-78B3-62D86B8A2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54249" y="3751318"/>
            <a:ext cx="965685" cy="964417"/>
          </a:xfrm>
          <a:prstGeom prst="rect">
            <a:avLst/>
          </a:prstGeom>
        </p:spPr>
      </p:pic>
      <p:pic>
        <p:nvPicPr>
          <p:cNvPr id="13" name="Graphic 6" descr="Line arrow: Straight with solid fill">
            <a:extLst>
              <a:ext uri="{FF2B5EF4-FFF2-40B4-BE49-F238E27FC236}">
                <a16:creationId xmlns:a16="http://schemas.microsoft.com/office/drawing/2014/main" id="{B4FB7BFD-4D69-2E4D-7707-9B4B048DA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497010" y="3674334"/>
            <a:ext cx="1126105" cy="11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084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1DC8-19BD-2BB1-BCB4-F713CF5B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16385"/>
            <a:ext cx="8534400" cy="1507067"/>
          </a:xfrm>
        </p:spPr>
        <p:txBody>
          <a:bodyPr/>
          <a:lstStyle/>
          <a:p>
            <a:pPr algn="ctr"/>
            <a:r>
              <a:rPr lang="en-US"/>
              <a:t>Amenities Drop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17598-F7A1-5616-4416-E585FE7C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212" y="2189747"/>
            <a:ext cx="85344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/>
              <a:t>Amenities Drop Down will provide different buttons to check that will then display the associated amenities.</a:t>
            </a:r>
          </a:p>
          <a:p>
            <a:r>
              <a:rPr lang="en-US" sz="2400"/>
              <a:t>Grocery Stores</a:t>
            </a:r>
          </a:p>
          <a:p>
            <a:r>
              <a:rPr lang="en-US" sz="2400"/>
              <a:t>Pharmacies</a:t>
            </a:r>
          </a:p>
          <a:p>
            <a:r>
              <a:rPr lang="en-US" sz="2400"/>
              <a:t>Bars and Restaurants</a:t>
            </a:r>
          </a:p>
          <a:p>
            <a:r>
              <a:rPr lang="en-US" sz="240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2075605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9871F65-0DC6-7E43-84D7-8567739B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42" y="720834"/>
            <a:ext cx="2769962" cy="540997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CFC491-9EB0-6E20-0C88-BE4250E8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41" y="719889"/>
            <a:ext cx="2775971" cy="5418221"/>
          </a:xfrm>
          <a:prstGeom prst="rect">
            <a:avLst/>
          </a:prstGeom>
        </p:spPr>
      </p:pic>
      <p:pic>
        <p:nvPicPr>
          <p:cNvPr id="3" name="Graphic 6" descr="Line arrow: Straight with solid fill">
            <a:extLst>
              <a:ext uri="{FF2B5EF4-FFF2-40B4-BE49-F238E27FC236}">
                <a16:creationId xmlns:a16="http://schemas.microsoft.com/office/drawing/2014/main" id="{5DB725E3-C290-0FA0-F4E5-0BB2212EC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244662" y="2770352"/>
            <a:ext cx="1324788" cy="13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694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8C51-E88F-E1CF-6190-35C9D53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0635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About and Help Pop ups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25840C-E986-FC23-5729-FF6EEB78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2" y="3228484"/>
            <a:ext cx="7365330" cy="341895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526F06-8AF0-0EE1-7A28-B2DD29B7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74" y="1584168"/>
            <a:ext cx="7154778" cy="32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4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7B1B5DE-2791-673E-E70B-4F39FDD0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36" y="947070"/>
            <a:ext cx="4709339" cy="4370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213F0-C2EA-4ECD-79D8-7E749CF34A2B}"/>
              </a:ext>
            </a:extLst>
          </p:cNvPr>
          <p:cNvSpPr txBox="1"/>
          <p:nvPr/>
        </p:nvSpPr>
        <p:spPr>
          <a:xfrm>
            <a:off x="1110342" y="914399"/>
            <a:ext cx="41474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Calibri"/>
              <a:buChar char="-"/>
            </a:pPr>
            <a:r>
              <a:rPr lang="en-US" sz="1200"/>
              <a:t>Hosts the website on localhost when we run the file.</a:t>
            </a:r>
            <a:endParaRPr lang="en-US"/>
          </a:p>
          <a:p>
            <a:pPr marL="171450" indent="-171450">
              <a:buFont typeface="Calibri"/>
              <a:buChar char="-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924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EEEAD75-0AB1-612D-BBE8-03BD8D258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7695" b="80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A172A-24DA-9814-E4B5-FA2FA4DFD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r>
              <a:rPr lang="en-US"/>
              <a:t>Coding of the webpage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7CB-3B2B-69B7-59EC-32803C1C0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4953000" cy="845727"/>
          </a:xfrm>
        </p:spPr>
        <p:txBody>
          <a:bodyPr>
            <a:normAutofit/>
          </a:bodyPr>
          <a:lstStyle/>
          <a:p>
            <a:r>
              <a:rPr lang="en-US"/>
              <a:t>Code for map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39247C0-936F-781E-620D-9419AE29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6" y="1585993"/>
            <a:ext cx="7994302" cy="504292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F141BDA-64F9-123A-6D40-43696729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177" y="3132887"/>
            <a:ext cx="2743200" cy="81800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DAD7C29-5B33-5EEF-0533-B86F2856B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382" y="5875455"/>
            <a:ext cx="1762125" cy="6762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C3F9075-4883-E6B2-EC37-49768DE79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104" y="2570339"/>
            <a:ext cx="2581275" cy="41910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3BA99E3-EA6B-433B-9D9D-2645954E4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215" y="508842"/>
            <a:ext cx="2903125" cy="17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5E1C8-2FE4-0660-5C15-CCE813375335}"/>
              </a:ext>
            </a:extLst>
          </p:cNvPr>
          <p:cNvSpPr txBox="1"/>
          <p:nvPr/>
        </p:nvSpPr>
        <p:spPr>
          <a:xfrm>
            <a:off x="9059333" y="28221"/>
            <a:ext cx="2822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 Layer Code</a:t>
            </a:r>
          </a:p>
        </p:txBody>
      </p:sp>
    </p:spTree>
    <p:extLst>
      <p:ext uri="{BB962C8B-B14F-4D97-AF65-F5344CB8AC3E}">
        <p14:creationId xmlns:p14="http://schemas.microsoft.com/office/powerpoint/2010/main" val="289830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4F5C-AC2C-C50F-052F-08FB87FF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DF40D-327F-2F04-5764-88E76AE5B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00B8-9613-CA92-5628-B6F7630A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266253"/>
            <a:ext cx="8534400" cy="704962"/>
          </a:xfrm>
        </p:spPr>
        <p:txBody>
          <a:bodyPr/>
          <a:lstStyle/>
          <a:p>
            <a:pPr algn="ctr"/>
            <a:r>
              <a:rPr lang="en-US"/>
              <a:t>Website flow diagram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D40CD19-1803-01B6-39E5-34274D129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032" y="966696"/>
            <a:ext cx="7585908" cy="5736739"/>
          </a:xfrm>
        </p:spPr>
      </p:pic>
    </p:spTree>
    <p:extLst>
      <p:ext uri="{BB962C8B-B14F-4D97-AF65-F5344CB8AC3E}">
        <p14:creationId xmlns:p14="http://schemas.microsoft.com/office/powerpoint/2010/main" val="397181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15419D18-8DEC-FD9B-B733-B6A4C333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428" r="1016" b="-1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88914-93C8-38A5-BCCB-F3FE9B05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29" y="2580711"/>
            <a:ext cx="6966607" cy="1507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/>
              <a:t>Overview </a:t>
            </a:r>
            <a:r>
              <a:rPr lang="en-US" sz="4800" err="1"/>
              <a:t>oF</a:t>
            </a:r>
            <a:r>
              <a:rPr lang="en-US" sz="480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15623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884C-FAB1-CC95-FBF5-ED562CCA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4" y="1124022"/>
            <a:ext cx="3778469" cy="1507067"/>
          </a:xfrm>
        </p:spPr>
        <p:txBody>
          <a:bodyPr>
            <a:normAutofit fontScale="90000"/>
          </a:bodyPr>
          <a:lstStyle/>
          <a:p>
            <a:r>
              <a:rPr lang="en-US"/>
              <a:t>Class Diagram for backend</a:t>
            </a:r>
            <a:br>
              <a:rPr lang="en-US"/>
            </a:br>
            <a:br>
              <a:rPr lang="en-US"/>
            </a:br>
            <a:r>
              <a:rPr lang="en-US"/>
              <a:t>More to come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D87F37F-64C8-C412-A912-D22DCC9AF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964" y="2629"/>
            <a:ext cx="7733032" cy="6855954"/>
          </a:xfrm>
        </p:spPr>
      </p:pic>
    </p:spTree>
    <p:extLst>
      <p:ext uri="{BB962C8B-B14F-4D97-AF65-F5344CB8AC3E}">
        <p14:creationId xmlns:p14="http://schemas.microsoft.com/office/powerpoint/2010/main" val="281727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B8FFBB-0A2D-4D4C-B94B-320ABB349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fferent coloured question marks">
            <a:extLst>
              <a:ext uri="{FF2B5EF4-FFF2-40B4-BE49-F238E27FC236}">
                <a16:creationId xmlns:a16="http://schemas.microsoft.com/office/drawing/2014/main" id="{1A3B229B-4B44-57F2-53AF-723B6AF5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E80E5-39C1-2AB9-0822-2A6523F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51" y="685800"/>
            <a:ext cx="10051785" cy="25992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Thank you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6213E53-B643-795C-8186-9AE05560D774}"/>
              </a:ext>
            </a:extLst>
          </p:cNvPr>
          <p:cNvSpPr txBox="1">
            <a:spLocks/>
          </p:cNvSpPr>
          <p:nvPr/>
        </p:nvSpPr>
        <p:spPr>
          <a:xfrm>
            <a:off x="803550" y="3683002"/>
            <a:ext cx="10469287" cy="271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cap="none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92BD4-3684-4A4A-84FF-704DCA7A3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A388E6-4C14-4B9E-A26C-CCA504DA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122466-428E-43AB-9AB9-02C82A390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49A3CE-D685-4BD6-9E32-FECB9B95F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C33F82-A690-4D10-9DF8-7B2B300F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37F367-774B-4B76-82C0-09AA8E2D9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268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410C0-3E57-A0F0-9326-7DD8C790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48" y="685800"/>
            <a:ext cx="7543800" cy="7012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Website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208E-210F-9EDB-C494-1E66AC6C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78" y="1768102"/>
            <a:ext cx="7547270" cy="4075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Fullscreen Map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Ability to add markers to the map, Max of 2</a:t>
            </a:r>
            <a:endParaRPr lang="en-US" sz="1800">
              <a:solidFill>
                <a:srgbClr val="0F496F"/>
              </a:solidFill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Menu Bar with many different settings that the user can enter or change.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Sliders and Buttons will be used to take in user input.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Menu Bar will also have help and about pop ups.</a:t>
            </a:r>
            <a:endParaRPr lang="en-US" sz="1800">
              <a:solidFill>
                <a:srgbClr val="0F496F"/>
              </a:solidFill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Layer button to change the map view from roads to satellite.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426330-F8D1-C047-6967-B8E3D907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17" r="41068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6163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7E62-E3CA-E6B6-C214-B6589B23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449608"/>
            <a:ext cx="8534400" cy="990309"/>
          </a:xfrm>
        </p:spPr>
        <p:txBody>
          <a:bodyPr/>
          <a:lstStyle/>
          <a:p>
            <a:pPr algn="ctr"/>
            <a:r>
              <a:rPr lang="en-US"/>
              <a:t>The overall website GUI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A023CE9F-D543-01C0-0A4B-BA30DCFB2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520" y="1614215"/>
            <a:ext cx="9621783" cy="5042920"/>
          </a:xfrm>
        </p:spPr>
      </p:pic>
    </p:spTree>
    <p:extLst>
      <p:ext uri="{BB962C8B-B14F-4D97-AF65-F5344CB8AC3E}">
        <p14:creationId xmlns:p14="http://schemas.microsoft.com/office/powerpoint/2010/main" val="221748368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191B-DE8F-E624-0577-45EDF1B7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83194"/>
            <a:ext cx="8534400" cy="15070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/>
              <a:t>Users can place nodes and A line will be drawn between the nodes. By clicking on the map Nodes can be added and removed by clicking on them.</a:t>
            </a:r>
          </a:p>
        </p:txBody>
      </p:sp>
      <p:pic>
        <p:nvPicPr>
          <p:cNvPr id="7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48F7E1A-898F-00BC-A155-5BE660EF6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448" y="2516351"/>
            <a:ext cx="3036964" cy="3045957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DFAFC0E-16F4-6BD1-D747-9F58C876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952" y="2518188"/>
            <a:ext cx="3032234" cy="305659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AA2459B-3D6D-E07A-9818-E48541C8B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04" y="2518187"/>
            <a:ext cx="3032234" cy="30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55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9DB2-66F3-D015-3032-BD45E80C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74435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/>
              <a:t>Can switch the map </a:t>
            </a:r>
            <a:r>
              <a:rPr lang="en-US" sz="2800">
                <a:solidFill>
                  <a:srgbClr val="FFFFFF"/>
                </a:solidFill>
              </a:rPr>
              <a:t>View</a:t>
            </a:r>
            <a:r>
              <a:rPr lang="en-US" sz="2800"/>
              <a:t> with the layer button.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F52521-052E-EDE2-D0D1-1CADADE0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946" y="2139731"/>
            <a:ext cx="5254724" cy="329995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DD1635-D7A0-C990-2750-600F76758273}"/>
                  </a:ext>
                </a:extLst>
              </p14:cNvPr>
              <p14:cNvContentPartPr/>
              <p14:nvPr/>
            </p14:nvContentPartPr>
            <p14:xfrm>
              <a:off x="11221691" y="1842131"/>
              <a:ext cx="725422" cy="89993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DD1635-D7A0-C990-2750-600F767582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3699" y="1824139"/>
                <a:ext cx="761045" cy="935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159A2B8B-76D2-8E79-B843-A23AD20D7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4" y="2139349"/>
            <a:ext cx="5248164" cy="32975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8B5DEA-BB08-61FF-2589-6C3727F71599}"/>
                  </a:ext>
                </a:extLst>
              </p14:cNvPr>
              <p14:cNvContentPartPr/>
              <p14:nvPr/>
            </p14:nvContentPartPr>
            <p14:xfrm>
              <a:off x="5308521" y="1791259"/>
              <a:ext cx="814650" cy="836946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8B5DEA-BB08-61FF-2589-6C3727F715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0530" y="1773268"/>
                <a:ext cx="850273" cy="8725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0474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441A-3394-4D7C-E880-6D420CA5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04366"/>
            <a:ext cx="8534400" cy="1507067"/>
          </a:xfrm>
        </p:spPr>
        <p:txBody>
          <a:bodyPr/>
          <a:lstStyle/>
          <a:p>
            <a:r>
              <a:rPr lang="en-US"/>
              <a:t>Settings Menu opens with a click of a button in the top left.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C96DF3-C9F6-8EA0-F167-C6F96EF12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917" y="2024847"/>
            <a:ext cx="2713749" cy="3599793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0BCCA3-12DB-B0A8-7055-B9A25303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401" y="1851463"/>
            <a:ext cx="26574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9997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17B9-2BB7-B41B-8AAB-743C2CB7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36" y="43209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Transport Drop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4ECB-2398-7DAA-1354-C366E5E9C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936" y="1938284"/>
            <a:ext cx="8534400" cy="37203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/>
              <a:t>The transport button will be an integrated dropdown with the menu. 4 options will be selectable.</a:t>
            </a:r>
          </a:p>
          <a:p>
            <a:r>
              <a:rPr lang="en-US" sz="2800"/>
              <a:t>Walking</a:t>
            </a:r>
          </a:p>
          <a:p>
            <a:pPr>
              <a:buClr>
                <a:srgbClr val="FFFFFF"/>
              </a:buClr>
            </a:pPr>
            <a:r>
              <a:rPr lang="en-US" sz="2800"/>
              <a:t>Biking</a:t>
            </a:r>
          </a:p>
          <a:p>
            <a:pPr>
              <a:buClr>
                <a:srgbClr val="FFFFFF"/>
              </a:buClr>
            </a:pPr>
            <a:r>
              <a:rPr lang="en-US" sz="2800"/>
              <a:t>Bus</a:t>
            </a:r>
          </a:p>
          <a:p>
            <a:pPr>
              <a:buClr>
                <a:srgbClr val="FFFFFF"/>
              </a:buClr>
            </a:pPr>
            <a:r>
              <a:rPr lang="en-US" sz="2800"/>
              <a:t>Biking + Bus</a:t>
            </a:r>
          </a:p>
          <a:p>
            <a:pPr>
              <a:buFont typeface="Calibri" panose="05040102010807070707" pitchFamily="18" charset="2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C4F6C4-3103-492B-5D01-0EE6AF0D2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328" y="974835"/>
            <a:ext cx="3312237" cy="4911541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533E5E-F46D-04A4-9A27-5F873314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470" y="975602"/>
            <a:ext cx="3305612" cy="4906797"/>
          </a:xfrm>
          <a:prstGeom prst="rect">
            <a:avLst/>
          </a:prstGeom>
        </p:spPr>
      </p:pic>
      <p:pic>
        <p:nvPicPr>
          <p:cNvPr id="6" name="Graphic 6" descr="Line arrow: Straight with solid fill">
            <a:extLst>
              <a:ext uri="{FF2B5EF4-FFF2-40B4-BE49-F238E27FC236}">
                <a16:creationId xmlns:a16="http://schemas.microsoft.com/office/drawing/2014/main" id="{698DAD88-8985-B567-1642-6A983178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130800" y="2551387"/>
            <a:ext cx="1737710" cy="17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653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Slice</vt:lpstr>
      <vt:lpstr>The Kalamazoo Route Planner Project</vt:lpstr>
      <vt:lpstr>Overview oF GUI</vt:lpstr>
      <vt:lpstr>Website Overview</vt:lpstr>
      <vt:lpstr>The overall website GUI</vt:lpstr>
      <vt:lpstr>Users can place nodes and A line will be drawn between the nodes. By clicking on the map Nodes can be added and removed by clicking on them.</vt:lpstr>
      <vt:lpstr>Can switch the map View with the layer button.</vt:lpstr>
      <vt:lpstr>Settings Menu opens with a click of a button in the top left.</vt:lpstr>
      <vt:lpstr>Transport Drop Down</vt:lpstr>
      <vt:lpstr>PowerPoint Presentation</vt:lpstr>
      <vt:lpstr>Road Types Drop Down</vt:lpstr>
      <vt:lpstr>A person who's walking may want these settings.</vt:lpstr>
      <vt:lpstr>Amenities Drop Down</vt:lpstr>
      <vt:lpstr>PowerPoint Presentation</vt:lpstr>
      <vt:lpstr>About and Help Pop ups</vt:lpstr>
      <vt:lpstr>PowerPoint Presentation</vt:lpstr>
      <vt:lpstr>Coding of the webpage</vt:lpstr>
      <vt:lpstr>Code for map</vt:lpstr>
      <vt:lpstr>PowerPoint Presentation</vt:lpstr>
      <vt:lpstr>Website flow diagram</vt:lpstr>
      <vt:lpstr>Class Diagram for backend  More to 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Kalamazoo Route Planner Project</dc:title>
  <dc:creator>AUSTIN Miller</dc:creator>
  <cp:revision>1</cp:revision>
  <dcterms:created xsi:type="dcterms:W3CDTF">2023-02-02T01:22:58Z</dcterms:created>
  <dcterms:modified xsi:type="dcterms:W3CDTF">2023-04-20T12:52:57Z</dcterms:modified>
</cp:coreProperties>
</file>